
<file path=[Content_Types].xml><?xml version="1.0" encoding="utf-8"?>
<Types xmlns="http://schemas.openxmlformats.org/package/2006/content-types">
  <Default Extension="emf" ContentType="image/x-emf"/>
  <Default Extension="jfif" ContentType="image/jpeg"/>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7"/>
  </p:notesMasterIdLst>
  <p:sldIdLst>
    <p:sldId id="334" r:id="rId2"/>
    <p:sldId id="360" r:id="rId3"/>
    <p:sldId id="359" r:id="rId4"/>
    <p:sldId id="349" r:id="rId5"/>
    <p:sldId id="350" r:id="rId6"/>
    <p:sldId id="276" r:id="rId7"/>
    <p:sldId id="275" r:id="rId8"/>
    <p:sldId id="274" r:id="rId9"/>
    <p:sldId id="273" r:id="rId10"/>
    <p:sldId id="270" r:id="rId11"/>
    <p:sldId id="318" r:id="rId12"/>
    <p:sldId id="319" r:id="rId13"/>
    <p:sldId id="256" r:id="rId14"/>
    <p:sldId id="310" r:id="rId15"/>
    <p:sldId id="260" r:id="rId16"/>
    <p:sldId id="335" r:id="rId17"/>
    <p:sldId id="370" r:id="rId18"/>
    <p:sldId id="354" r:id="rId19"/>
    <p:sldId id="368" r:id="rId20"/>
    <p:sldId id="355" r:id="rId21"/>
    <p:sldId id="365" r:id="rId22"/>
    <p:sldId id="353" r:id="rId23"/>
    <p:sldId id="280" r:id="rId24"/>
    <p:sldId id="287" r:id="rId25"/>
    <p:sldId id="289" r:id="rId26"/>
    <p:sldId id="351" r:id="rId27"/>
    <p:sldId id="367" r:id="rId28"/>
    <p:sldId id="343" r:id="rId29"/>
    <p:sldId id="328" r:id="rId30"/>
    <p:sldId id="265" r:id="rId31"/>
    <p:sldId id="330" r:id="rId32"/>
    <p:sldId id="285" r:id="rId33"/>
    <p:sldId id="332" r:id="rId34"/>
    <p:sldId id="286" r:id="rId35"/>
    <p:sldId id="320" r:id="rId36"/>
  </p:sldIdLst>
  <p:sldSz cx="12192000" cy="6858000"/>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F1D0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7574" autoAdjust="0"/>
    <p:restoredTop sz="86457" autoAdjust="0"/>
  </p:normalViewPr>
  <p:slideViewPr>
    <p:cSldViewPr snapToGrid="0">
      <p:cViewPr varScale="1">
        <p:scale>
          <a:sx n="100" d="100"/>
          <a:sy n="100" d="100"/>
        </p:scale>
        <p:origin x="1416" y="72"/>
      </p:cViewPr>
      <p:guideLst/>
    </p:cSldViewPr>
  </p:slideViewPr>
  <p:outlineViewPr>
    <p:cViewPr>
      <p:scale>
        <a:sx n="33" d="100"/>
        <a:sy n="33" d="100"/>
      </p:scale>
      <p:origin x="0" y="-3318"/>
    </p:cViewPr>
  </p:outlin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5.939404588661145E-2"/>
          <c:w val="1"/>
          <c:h val="0.8738839312746739"/>
        </c:manualLayout>
      </c:layout>
      <c:barChart>
        <c:barDir val="col"/>
        <c:grouping val="clustered"/>
        <c:varyColors val="0"/>
        <c:ser>
          <c:idx val="0"/>
          <c:order val="0"/>
          <c:tx>
            <c:strRef>
              <c:f>Sheet1!$B$1</c:f>
              <c:strCache>
                <c:ptCount val="1"/>
                <c:pt idx="0">
                  <c:v>Shrine</c:v>
                </c:pt>
              </c:strCache>
            </c:strRef>
          </c:tx>
          <c:spPr>
            <a:solidFill>
              <a:schemeClr val="accent1"/>
            </a:solidFill>
            <a:ln>
              <a:noFill/>
            </a:ln>
            <a:effectLst/>
          </c:spPr>
          <c:invertIfNegative val="0"/>
          <c:cat>
            <c:strRef>
              <c:f>Sheet1!$A$2</c:f>
              <c:strCache>
                <c:ptCount val="1"/>
                <c:pt idx="0">
                  <c:v>カテゴリ 1</c:v>
                </c:pt>
              </c:strCache>
            </c:strRef>
          </c:cat>
          <c:val>
            <c:numRef>
              <c:f>Sheet1!$B$2</c:f>
              <c:numCache>
                <c:formatCode>General</c:formatCode>
                <c:ptCount val="1"/>
                <c:pt idx="0">
                  <c:v>81</c:v>
                </c:pt>
              </c:numCache>
            </c:numRef>
          </c:val>
          <c:extLst>
            <c:ext xmlns:c16="http://schemas.microsoft.com/office/drawing/2014/chart" uri="{C3380CC4-5D6E-409C-BE32-E72D297353CC}">
              <c16:uniqueId val="{00000000-E539-4533-92DE-91C9B4E1947E}"/>
            </c:ext>
          </c:extLst>
        </c:ser>
        <c:ser>
          <c:idx val="1"/>
          <c:order val="1"/>
          <c:tx>
            <c:strRef>
              <c:f>Sheet1!$C$1</c:f>
              <c:strCache>
                <c:ptCount val="1"/>
                <c:pt idx="0">
                  <c:v>Temple</c:v>
                </c:pt>
              </c:strCache>
            </c:strRef>
          </c:tx>
          <c:spPr>
            <a:solidFill>
              <a:schemeClr val="accent2"/>
            </a:solidFill>
            <a:ln>
              <a:noFill/>
            </a:ln>
            <a:effectLst/>
          </c:spPr>
          <c:invertIfNegative val="0"/>
          <c:cat>
            <c:strRef>
              <c:f>Sheet1!$A$2</c:f>
              <c:strCache>
                <c:ptCount val="1"/>
                <c:pt idx="0">
                  <c:v>カテゴリ 1</c:v>
                </c:pt>
              </c:strCache>
            </c:strRef>
          </c:cat>
          <c:val>
            <c:numRef>
              <c:f>Sheet1!$C$2</c:f>
              <c:numCache>
                <c:formatCode>General</c:formatCode>
                <c:ptCount val="1"/>
                <c:pt idx="0">
                  <c:v>77</c:v>
                </c:pt>
              </c:numCache>
            </c:numRef>
          </c:val>
          <c:extLst>
            <c:ext xmlns:c16="http://schemas.microsoft.com/office/drawing/2014/chart" uri="{C3380CC4-5D6E-409C-BE32-E72D297353CC}">
              <c16:uniqueId val="{00000001-E539-4533-92DE-91C9B4E1947E}"/>
            </c:ext>
          </c:extLst>
        </c:ser>
        <c:ser>
          <c:idx val="2"/>
          <c:order val="2"/>
          <c:tx>
            <c:strRef>
              <c:f>Sheet1!$D$1</c:f>
              <c:strCache>
                <c:ptCount val="1"/>
                <c:pt idx="0">
                  <c:v>Convenient store</c:v>
                </c:pt>
              </c:strCache>
            </c:strRef>
          </c:tx>
          <c:spPr>
            <a:solidFill>
              <a:schemeClr val="accent3"/>
            </a:solidFill>
            <a:ln>
              <a:noFill/>
            </a:ln>
            <a:effectLst/>
          </c:spPr>
          <c:invertIfNegative val="0"/>
          <c:cat>
            <c:strRef>
              <c:f>Sheet1!$A$2</c:f>
              <c:strCache>
                <c:ptCount val="1"/>
                <c:pt idx="0">
                  <c:v>カテゴリ 1</c:v>
                </c:pt>
              </c:strCache>
            </c:strRef>
          </c:cat>
          <c:val>
            <c:numRef>
              <c:f>Sheet1!$D$2</c:f>
              <c:numCache>
                <c:formatCode>General</c:formatCode>
                <c:ptCount val="1"/>
                <c:pt idx="0">
                  <c:v>56</c:v>
                </c:pt>
              </c:numCache>
            </c:numRef>
          </c:val>
          <c:extLst>
            <c:ext xmlns:c16="http://schemas.microsoft.com/office/drawing/2014/chart" uri="{C3380CC4-5D6E-409C-BE32-E72D297353CC}">
              <c16:uniqueId val="{00000002-E539-4533-92DE-91C9B4E1947E}"/>
            </c:ext>
          </c:extLst>
        </c:ser>
        <c:ser>
          <c:idx val="3"/>
          <c:order val="3"/>
          <c:tx>
            <c:strRef>
              <c:f>Sheet1!$E$1</c:f>
              <c:strCache>
                <c:ptCount val="1"/>
                <c:pt idx="0">
                  <c:v>Church</c:v>
                </c:pt>
              </c:strCache>
            </c:strRef>
          </c:tx>
          <c:spPr>
            <a:solidFill>
              <a:schemeClr val="accent6"/>
            </a:solidFill>
            <a:ln>
              <a:noFill/>
            </a:ln>
            <a:effectLst/>
          </c:spPr>
          <c:invertIfNegative val="0"/>
          <c:cat>
            <c:strRef>
              <c:f>Sheet1!$A$2</c:f>
              <c:strCache>
                <c:ptCount val="1"/>
                <c:pt idx="0">
                  <c:v>カテゴリ 1</c:v>
                </c:pt>
              </c:strCache>
            </c:strRef>
          </c:cat>
          <c:val>
            <c:numRef>
              <c:f>Sheet1!$E$2</c:f>
              <c:numCache>
                <c:formatCode>General</c:formatCode>
                <c:ptCount val="1"/>
                <c:pt idx="0">
                  <c:v>5.8</c:v>
                </c:pt>
              </c:numCache>
            </c:numRef>
          </c:val>
          <c:extLst>
            <c:ext xmlns:c16="http://schemas.microsoft.com/office/drawing/2014/chart" uri="{C3380CC4-5D6E-409C-BE32-E72D297353CC}">
              <c16:uniqueId val="{00000003-E539-4533-92DE-91C9B4E1947E}"/>
            </c:ext>
          </c:extLst>
        </c:ser>
        <c:dLbls>
          <c:showLegendKey val="0"/>
          <c:showVal val="0"/>
          <c:showCatName val="0"/>
          <c:showSerName val="0"/>
          <c:showPercent val="0"/>
          <c:showBubbleSize val="0"/>
        </c:dLbls>
        <c:gapWidth val="219"/>
        <c:overlap val="-27"/>
        <c:axId val="268443951"/>
        <c:axId val="268448943"/>
      </c:barChart>
      <c:catAx>
        <c:axId val="268443951"/>
        <c:scaling>
          <c:orientation val="minMax"/>
        </c:scaling>
        <c:delete val="1"/>
        <c:axPos val="b"/>
        <c:numFmt formatCode="General" sourceLinked="1"/>
        <c:majorTickMark val="none"/>
        <c:minorTickMark val="none"/>
        <c:tickLblPos val="nextTo"/>
        <c:crossAx val="268448943"/>
        <c:crosses val="autoZero"/>
        <c:auto val="1"/>
        <c:lblAlgn val="ctr"/>
        <c:lblOffset val="100"/>
        <c:noMultiLvlLbl val="0"/>
      </c:catAx>
      <c:valAx>
        <c:axId val="268448943"/>
        <c:scaling>
          <c:orientation val="minMax"/>
        </c:scaling>
        <c:delete val="1"/>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268443951"/>
        <c:crosses val="autoZero"/>
        <c:crossBetween val="between"/>
      </c:valAx>
      <c:spPr>
        <a:noFill/>
        <a:ln>
          <a:solidFill>
            <a:schemeClr val="tx1"/>
          </a:solidFill>
        </a:ln>
        <a:effectLst/>
      </c:spPr>
    </c:plotArea>
    <c:legend>
      <c:legendPos val="b"/>
      <c:legendEntry>
        <c:idx val="0"/>
        <c:txPr>
          <a:bodyPr rot="0" spcFirstLastPara="1" vertOverflow="ellipsis" vert="horz" wrap="square" anchor="ctr" anchorCtr="1"/>
          <a:lstStyle/>
          <a:p>
            <a:pPr>
              <a:defRPr sz="2200" b="0" i="0" u="none" strike="noStrike" kern="1200" baseline="0">
                <a:solidFill>
                  <a:schemeClr val="tx1">
                    <a:lumMod val="65000"/>
                    <a:lumOff val="35000"/>
                  </a:schemeClr>
                </a:solidFill>
                <a:latin typeface="ＭＳ Ｐゴシック" panose="020B0600070205080204" pitchFamily="50" charset="-128"/>
                <a:ea typeface="+mn-ea"/>
                <a:cs typeface="+mn-cs"/>
              </a:defRPr>
            </a:pPr>
            <a:endParaRPr lang="ja-JP"/>
          </a:p>
        </c:txPr>
      </c:legendEntry>
      <c:legendEntry>
        <c:idx val="1"/>
        <c:txPr>
          <a:bodyPr rot="0" spcFirstLastPara="1" vertOverflow="ellipsis" vert="horz" wrap="square" anchor="ctr" anchorCtr="1"/>
          <a:lstStyle/>
          <a:p>
            <a:pPr>
              <a:defRPr sz="2200" b="0" i="0" u="none" strike="noStrike" kern="1200" baseline="0">
                <a:solidFill>
                  <a:schemeClr val="tx1">
                    <a:lumMod val="65000"/>
                    <a:lumOff val="35000"/>
                  </a:schemeClr>
                </a:solidFill>
                <a:latin typeface="ＭＳ Ｐゴシック" panose="020B0600070205080204" pitchFamily="50" charset="-128"/>
                <a:ea typeface="+mn-ea"/>
                <a:cs typeface="+mn-cs"/>
              </a:defRPr>
            </a:pPr>
            <a:endParaRPr lang="ja-JP"/>
          </a:p>
        </c:txPr>
      </c:legendEntry>
      <c:legendEntry>
        <c:idx val="3"/>
        <c:txPr>
          <a:bodyPr rot="0" spcFirstLastPara="1" vertOverflow="ellipsis" vert="horz" wrap="square" anchor="ctr" anchorCtr="1"/>
          <a:lstStyle/>
          <a:p>
            <a:pPr>
              <a:defRPr sz="2200" b="0" i="0" u="none" strike="noStrike" kern="1200" baseline="0">
                <a:solidFill>
                  <a:schemeClr val="tx1">
                    <a:lumMod val="65000"/>
                    <a:lumOff val="35000"/>
                  </a:schemeClr>
                </a:solidFill>
                <a:latin typeface="ＭＳ Ｐゴシック" panose="020B0600070205080204" pitchFamily="50" charset="-128"/>
                <a:ea typeface="+mn-ea"/>
                <a:cs typeface="+mn-cs"/>
              </a:defRPr>
            </a:pPr>
            <a:endParaRPr lang="ja-JP"/>
          </a:p>
        </c:txPr>
      </c:legendEntry>
      <c:layout>
        <c:manualLayout>
          <c:xMode val="edge"/>
          <c:yMode val="edge"/>
          <c:x val="0.16492115186245626"/>
          <c:y val="5.9214589720266358E-2"/>
          <c:w val="0.70514743957879722"/>
          <c:h val="8.0195729858652309E-2"/>
        </c:manualLayout>
      </c:layout>
      <c:overlay val="0"/>
      <c:spPr>
        <a:noFill/>
        <a:ln>
          <a:noFill/>
        </a:ln>
        <a:effectLst/>
      </c:spPr>
      <c:txPr>
        <a:bodyPr rot="0" spcFirstLastPara="1" vertOverflow="ellipsis" vert="horz" wrap="square" anchor="ctr" anchorCtr="1"/>
        <a:lstStyle/>
        <a:p>
          <a:pPr>
            <a:defRPr sz="2200" b="0" i="0" u="none" strike="noStrike" kern="1200" baseline="0">
              <a:solidFill>
                <a:schemeClr val="tx1">
                  <a:lumMod val="65000"/>
                  <a:lumOff val="35000"/>
                </a:schemeClr>
              </a:solidFill>
              <a:latin typeface="ＭＳ Ｐゴシック" panose="020B0600070205080204" pitchFamily="50" charset="-128"/>
              <a:ea typeface="+mn-ea"/>
              <a:cs typeface="+mn-cs"/>
            </a:defRPr>
          </a:pPr>
          <a:endParaRPr lang="ja-JP"/>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bg1"/>
      </a:solidFill>
    </a:ln>
    <a:effectLst/>
  </c:spPr>
  <c:txPr>
    <a:bodyPr/>
    <a:lstStyle/>
    <a:p>
      <a:pPr>
        <a:defRPr/>
      </a:pPr>
      <a:endParaRPr lang="ja-JP"/>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0.19425</cdr:x>
      <cdr:y>0.21892</cdr:y>
    </cdr:from>
    <cdr:to>
      <cdr:x>0.27732</cdr:x>
      <cdr:y>0.2833</cdr:y>
    </cdr:to>
    <cdr:sp macro="" textlink="">
      <cdr:nvSpPr>
        <cdr:cNvPr id="6" name="Rectangle 29">
          <a:extLst xmlns:a="http://schemas.openxmlformats.org/drawingml/2006/main">
            <a:ext uri="{FF2B5EF4-FFF2-40B4-BE49-F238E27FC236}">
              <a16:creationId xmlns:a16="http://schemas.microsoft.com/office/drawing/2014/main" id="{BF83641D-2FF9-4A55-9061-18EB69CEAB5F}"/>
            </a:ext>
          </a:extLst>
        </cdr:cNvPr>
        <cdr:cNvSpPr>
          <a:spLocks xmlns:a="http://schemas.openxmlformats.org/drawingml/2006/main" noChangeArrowheads="1"/>
        </cdr:cNvSpPr>
      </cdr:nvSpPr>
      <cdr:spPr bwMode="auto">
        <a:xfrm xmlns:a="http://schemas.openxmlformats.org/drawingml/2006/main">
          <a:off x="2307502" y="994212"/>
          <a:ext cx="986792" cy="292382"/>
        </a:xfrm>
        <a:prstGeom xmlns:a="http://schemas.openxmlformats.org/drawingml/2006/main" prst="rect">
          <a:avLst/>
        </a:prstGeom>
        <a:noFill xmlns:a="http://schemas.openxmlformats.org/drawingml/2006/main"/>
        <a:ln xmlns:a="http://schemas.openxmlformats.org/drawingml/2006/main">
          <a:noFill/>
        </a:ln>
        <a:extLst xmlns:a="http://schemas.openxmlformats.org/drawingml/2006/main">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cdr:spPr>
      <cdr:txBody>
        <a:bodyPr xmlns:a="http://schemas.openxmlformats.org/drawingml/2006/main" vert="horz" wrap="square" lIns="0" tIns="0" rIns="0" bIns="0" numCol="1" anchor="t" anchorCtr="0" compatLnSpc="1">
          <a:prstTxWarp prst="textNoShape">
            <a:avLst/>
          </a:prstTxWarp>
          <a:spAutoFit/>
        </a:bodyPr>
        <a:lstStyle xmlns:a="http://schemas.openxmlformats.org/drawingml/2006/main">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xmlns:a="http://schemas.openxmlformats.org/drawingml/2006/main">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900" b="1" i="0" u="none" strike="noStrike" cap="none" normalizeH="0" baseline="0" dirty="0">
              <a:ln>
                <a:noFill/>
              </a:ln>
              <a:solidFill>
                <a:schemeClr val="bg1"/>
              </a:solidFill>
              <a:effectLst/>
              <a:latin typeface="Arial" panose="020B0604020202020204" pitchFamily="34" charset="0"/>
              <a:ea typeface="游明朝" panose="02020400000000000000" pitchFamily="18" charset="-128"/>
              <a:cs typeface="Arial" panose="020B0604020202020204" pitchFamily="34" charset="0"/>
            </a:rPr>
            <a:t>81,000</a:t>
          </a:r>
          <a:endParaRPr kumimoji="0" lang="ja-JP" altLang="ja-JP" sz="1800" b="1" i="0" u="none" strike="noStrike" cap="none" normalizeH="0" baseline="0" dirty="0">
            <a:ln>
              <a:noFill/>
            </a:ln>
            <a:solidFill>
              <a:schemeClr val="bg1"/>
            </a:solidFill>
            <a:effectLst/>
            <a:latin typeface="Arial" panose="020B0604020202020204" pitchFamily="34" charset="0"/>
            <a:cs typeface="Arial" panose="020B0604020202020204" pitchFamily="34" charset="0"/>
          </a:endParaRPr>
        </a:p>
      </cdr:txBody>
    </cdr:sp>
  </cdr:relSizeAnchor>
  <cdr:relSizeAnchor xmlns:cdr="http://schemas.openxmlformats.org/drawingml/2006/chartDrawing">
    <cdr:from>
      <cdr:x>0.38068</cdr:x>
      <cdr:y>0.29304</cdr:y>
    </cdr:from>
    <cdr:to>
      <cdr:x>0.46375</cdr:x>
      <cdr:y>0.35742</cdr:y>
    </cdr:to>
    <cdr:sp macro="" textlink="">
      <cdr:nvSpPr>
        <cdr:cNvPr id="7" name="Rectangle 31">
          <a:extLst xmlns:a="http://schemas.openxmlformats.org/drawingml/2006/main">
            <a:ext uri="{FF2B5EF4-FFF2-40B4-BE49-F238E27FC236}">
              <a16:creationId xmlns:a16="http://schemas.microsoft.com/office/drawing/2014/main" id="{14DFA956-32E5-4C86-8BCE-16E11B3F8DA1}"/>
            </a:ext>
          </a:extLst>
        </cdr:cNvPr>
        <cdr:cNvSpPr>
          <a:spLocks xmlns:a="http://schemas.openxmlformats.org/drawingml/2006/main" noChangeArrowheads="1"/>
        </cdr:cNvSpPr>
      </cdr:nvSpPr>
      <cdr:spPr bwMode="auto">
        <a:xfrm xmlns:a="http://schemas.openxmlformats.org/drawingml/2006/main">
          <a:off x="4522063" y="1330827"/>
          <a:ext cx="986820" cy="292388"/>
        </a:xfrm>
        <a:prstGeom xmlns:a="http://schemas.openxmlformats.org/drawingml/2006/main" prst="rect">
          <a:avLst/>
        </a:prstGeom>
        <a:noFill xmlns:a="http://schemas.openxmlformats.org/drawingml/2006/main"/>
        <a:ln xmlns:a="http://schemas.openxmlformats.org/drawingml/2006/main">
          <a:noFill/>
        </a:ln>
        <a:extLst xmlns:a="http://schemas.openxmlformats.org/drawingml/2006/main">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cdr:spPr>
      <cdr:txBody>
        <a:bodyPr xmlns:a="http://schemas.openxmlformats.org/drawingml/2006/main" vert="horz" wrap="square" lIns="0" tIns="0" rIns="0" bIns="0" numCol="1" anchor="t" anchorCtr="0" compatLnSpc="1">
          <a:prstTxWarp prst="textNoShape">
            <a:avLst/>
          </a:prstTxWarp>
          <a:spAutoFit/>
        </a:bodyPr>
        <a:lstStyle xmlns:a="http://schemas.openxmlformats.org/drawingml/2006/main">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xmlns:a="http://schemas.openxmlformats.org/drawingml/2006/main">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900" b="1" i="0" u="none" strike="noStrike" cap="none" normalizeH="0" baseline="0" dirty="0">
              <a:ln>
                <a:noFill/>
              </a:ln>
              <a:solidFill>
                <a:schemeClr val="bg1"/>
              </a:solidFill>
              <a:effectLst/>
              <a:latin typeface="Arial" panose="020B0604020202020204" pitchFamily="34" charset="0"/>
              <a:ea typeface="游明朝" panose="02020400000000000000" pitchFamily="18" charset="-128"/>
              <a:cs typeface="Arial" panose="020B0604020202020204" pitchFamily="34" charset="0"/>
            </a:rPr>
            <a:t>77,000</a:t>
          </a:r>
          <a:endParaRPr kumimoji="0" lang="ja-JP" altLang="ja-JP" sz="1800" b="1" i="0" u="none" strike="noStrike" cap="none" normalizeH="0" baseline="0" dirty="0">
            <a:ln>
              <a:noFill/>
            </a:ln>
            <a:solidFill>
              <a:schemeClr val="bg1"/>
            </a:solidFill>
            <a:effectLst/>
            <a:latin typeface="Arial" panose="020B0604020202020204" pitchFamily="34" charset="0"/>
            <a:cs typeface="Arial" panose="020B0604020202020204" pitchFamily="34" charset="0"/>
          </a:endParaRPr>
        </a:p>
      </cdr:txBody>
    </cdr:sp>
  </cdr:relSizeAnchor>
  <cdr:relSizeAnchor xmlns:cdr="http://schemas.openxmlformats.org/drawingml/2006/chartDrawing">
    <cdr:from>
      <cdr:x>0.56156</cdr:x>
      <cdr:y>0.48382</cdr:y>
    </cdr:from>
    <cdr:to>
      <cdr:x>0.64464</cdr:x>
      <cdr:y>0.5482</cdr:y>
    </cdr:to>
    <cdr:sp macro="" textlink="">
      <cdr:nvSpPr>
        <cdr:cNvPr id="8" name="Rectangle 38">
          <a:extLst xmlns:a="http://schemas.openxmlformats.org/drawingml/2006/main">
            <a:ext uri="{FF2B5EF4-FFF2-40B4-BE49-F238E27FC236}">
              <a16:creationId xmlns:a16="http://schemas.microsoft.com/office/drawing/2014/main" id="{D2AE38DE-E419-4329-95C3-1701F3491B64}"/>
            </a:ext>
          </a:extLst>
        </cdr:cNvPr>
        <cdr:cNvSpPr>
          <a:spLocks xmlns:a="http://schemas.openxmlformats.org/drawingml/2006/main" noChangeArrowheads="1"/>
        </cdr:cNvSpPr>
      </cdr:nvSpPr>
      <cdr:spPr bwMode="auto">
        <a:xfrm xmlns:a="http://schemas.openxmlformats.org/drawingml/2006/main">
          <a:off x="6670839" y="2197271"/>
          <a:ext cx="986820" cy="292388"/>
        </a:xfrm>
        <a:prstGeom xmlns:a="http://schemas.openxmlformats.org/drawingml/2006/main" prst="rect">
          <a:avLst/>
        </a:prstGeom>
        <a:noFill xmlns:a="http://schemas.openxmlformats.org/drawingml/2006/main"/>
        <a:ln xmlns:a="http://schemas.openxmlformats.org/drawingml/2006/main">
          <a:noFill/>
        </a:ln>
        <a:extLst xmlns:a="http://schemas.openxmlformats.org/drawingml/2006/main">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cdr:spPr>
      <cdr:txBody>
        <a:bodyPr xmlns:a="http://schemas.openxmlformats.org/drawingml/2006/main" vert="horz" wrap="square" lIns="0" tIns="0" rIns="0" bIns="0" numCol="1" anchor="t" anchorCtr="0" compatLnSpc="1">
          <a:prstTxWarp prst="textNoShape">
            <a:avLst/>
          </a:prstTxWarp>
          <a:spAutoFit/>
        </a:bodyPr>
        <a:lstStyle xmlns:a="http://schemas.openxmlformats.org/drawingml/2006/main">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xmlns:a="http://schemas.openxmlformats.org/drawingml/2006/main">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900" b="1" i="0" u="none" strike="noStrike" cap="none" normalizeH="0" baseline="0" dirty="0">
              <a:ln>
                <a:noFill/>
              </a:ln>
              <a:solidFill>
                <a:schemeClr val="bg1"/>
              </a:solidFill>
              <a:effectLst/>
              <a:latin typeface="Arial" panose="020B0604020202020204" pitchFamily="34" charset="0"/>
              <a:ea typeface="游明朝" panose="02020400000000000000" pitchFamily="18" charset="-128"/>
              <a:cs typeface="Arial" panose="020B0604020202020204" pitchFamily="34" charset="0"/>
            </a:rPr>
            <a:t>56,000</a:t>
          </a:r>
          <a:endParaRPr kumimoji="0" lang="ja-JP" altLang="ja-JP" sz="1800" b="1" i="0" u="none" strike="noStrike" cap="none" normalizeH="0" baseline="0" dirty="0">
            <a:ln>
              <a:noFill/>
            </a:ln>
            <a:solidFill>
              <a:schemeClr val="bg1"/>
            </a:solidFill>
            <a:effectLst/>
            <a:latin typeface="Arial" panose="020B0604020202020204" pitchFamily="34" charset="0"/>
            <a:cs typeface="Arial" panose="020B0604020202020204" pitchFamily="34" charset="0"/>
          </a:endParaRPr>
        </a:p>
      </cdr:txBody>
    </cdr:sp>
  </cdr:relSizeAnchor>
  <cdr:relSizeAnchor xmlns:cdr="http://schemas.openxmlformats.org/drawingml/2006/chartDrawing">
    <cdr:from>
      <cdr:x>0.74983</cdr:x>
      <cdr:y>0.88313</cdr:y>
    </cdr:from>
    <cdr:to>
      <cdr:x>0.82131</cdr:x>
      <cdr:y>0.94751</cdr:y>
    </cdr:to>
    <cdr:sp macro="" textlink="">
      <cdr:nvSpPr>
        <cdr:cNvPr id="9" name="Rectangle 36">
          <a:extLst xmlns:a="http://schemas.openxmlformats.org/drawingml/2006/main">
            <a:ext uri="{FF2B5EF4-FFF2-40B4-BE49-F238E27FC236}">
              <a16:creationId xmlns:a16="http://schemas.microsoft.com/office/drawing/2014/main" id="{20DA2DBF-D1FF-4E77-9470-B1D256CDD908}"/>
            </a:ext>
          </a:extLst>
        </cdr:cNvPr>
        <cdr:cNvSpPr>
          <a:spLocks xmlns:a="http://schemas.openxmlformats.org/drawingml/2006/main" noChangeArrowheads="1"/>
        </cdr:cNvSpPr>
      </cdr:nvSpPr>
      <cdr:spPr bwMode="auto">
        <a:xfrm xmlns:a="http://schemas.openxmlformats.org/drawingml/2006/main">
          <a:off x="8907236" y="4010734"/>
          <a:ext cx="849085" cy="292388"/>
        </a:xfrm>
        <a:prstGeom xmlns:a="http://schemas.openxmlformats.org/drawingml/2006/main" prst="rect">
          <a:avLst/>
        </a:prstGeom>
        <a:noFill xmlns:a="http://schemas.openxmlformats.org/drawingml/2006/main"/>
        <a:ln xmlns:a="http://schemas.openxmlformats.org/drawingml/2006/main">
          <a:noFill/>
        </a:ln>
        <a:extLst xmlns:a="http://schemas.openxmlformats.org/drawingml/2006/main">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cdr:spPr>
      <cdr:txBody>
        <a:bodyPr xmlns:a="http://schemas.openxmlformats.org/drawingml/2006/main" vert="horz" wrap="square" lIns="0" tIns="0" rIns="0" bIns="0" numCol="1" anchor="t" anchorCtr="0" compatLnSpc="1">
          <a:prstTxWarp prst="textNoShape">
            <a:avLst/>
          </a:prstTxWarp>
          <a:spAutoFit/>
        </a:bodyPr>
        <a:lstStyle xmlns:a="http://schemas.openxmlformats.org/drawingml/2006/main">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xmlns:a="http://schemas.openxmlformats.org/drawingml/2006/main">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900" b="1" i="0" u="none" strike="noStrike" cap="none" normalizeH="0" baseline="0" dirty="0">
              <a:ln>
                <a:noFill/>
              </a:ln>
              <a:solidFill>
                <a:schemeClr val="bg1"/>
              </a:solidFill>
              <a:effectLst/>
              <a:latin typeface="Abadi" panose="020B0604020104020204" pitchFamily="34" charset="0"/>
              <a:ea typeface="游明朝" panose="02020400000000000000" pitchFamily="18" charset="-128"/>
            </a:rPr>
            <a:t>5,800</a:t>
          </a:r>
          <a:endParaRPr kumimoji="0" lang="ja-JP" altLang="ja-JP" sz="1800" b="1" i="0" u="none" strike="noStrike" cap="none" normalizeH="0" baseline="0" dirty="0">
            <a:ln>
              <a:noFill/>
            </a:ln>
            <a:solidFill>
              <a:schemeClr val="bg1"/>
            </a:solidFill>
            <a:effectLst/>
            <a:latin typeface="Abadi" panose="020B0604020104020204" pitchFamily="34" charset="0"/>
          </a:endParaRP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98303EE-0AB5-452F-967F-190C8EE4036C}" type="datetimeFigureOut">
              <a:rPr kumimoji="1" lang="ja-JP" altLang="en-US" smtClean="0"/>
              <a:t>2022/3/2</a:t>
            </a:fld>
            <a:endParaRPr kumimoji="1" lang="ja-JP" altLang="en-US"/>
          </a:p>
        </p:txBody>
      </p:sp>
      <p:sp>
        <p:nvSpPr>
          <p:cNvPr id="4" name="スライド イメージ プレースホルダー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5409C90-B61C-4376-B876-6B5579F8143D}" type="slidenum">
              <a:rPr kumimoji="1" lang="ja-JP" altLang="en-US" smtClean="0"/>
              <a:t>‹#›</a:t>
            </a:fld>
            <a:endParaRPr kumimoji="1" lang="ja-JP" altLang="en-US"/>
          </a:p>
        </p:txBody>
      </p:sp>
    </p:spTree>
    <p:extLst>
      <p:ext uri="{BB962C8B-B14F-4D97-AF65-F5344CB8AC3E}">
        <p14:creationId xmlns:p14="http://schemas.microsoft.com/office/powerpoint/2010/main" val="2479759003"/>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gn="just"/>
            <a:r>
              <a:rPr lang="en-US" altLang="ja-JP" sz="1800" b="0" kern="100" dirty="0">
                <a:effectLst/>
                <a:latin typeface="Arial" panose="020B0604020202020204" pitchFamily="34" charset="0"/>
                <a:ea typeface="游明朝" panose="02020400000000000000" pitchFamily="18" charset="-128"/>
                <a:cs typeface="Times New Roman" panose="02020603050405020304" pitchFamily="18" charset="0"/>
              </a:rPr>
              <a:t>Ok, it is time for our presentation.</a:t>
            </a:r>
            <a:endParaRPr lang="ja-JP" altLang="ja-JP" sz="1800" b="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just"/>
            <a:r>
              <a:rPr lang="en-US" altLang="ja-JP" sz="1800" b="0" kern="100" dirty="0">
                <a:effectLst/>
                <a:latin typeface="Arial" panose="020B0604020202020204" pitchFamily="34" charset="0"/>
                <a:ea typeface="游明朝" panose="02020400000000000000" pitchFamily="18" charset="-128"/>
                <a:cs typeface="Times New Roman" panose="02020603050405020304" pitchFamily="18" charset="0"/>
              </a:rPr>
              <a:t>Today’s theme is </a:t>
            </a:r>
            <a:r>
              <a:rPr lang="en-US" altLang="ja-JP" sz="1800" b="0" i="1" kern="100" dirty="0" err="1">
                <a:effectLst/>
                <a:latin typeface="Arial" panose="020B0604020202020204" pitchFamily="34" charset="0"/>
                <a:ea typeface="游明朝" panose="02020400000000000000" pitchFamily="18" charset="-128"/>
                <a:cs typeface="Times New Roman" panose="02020603050405020304" pitchFamily="18" charset="0"/>
              </a:rPr>
              <a:t>Oshogatsu</a:t>
            </a:r>
            <a:r>
              <a:rPr lang="en-US" altLang="ja-JP" sz="1800" b="0" kern="100" dirty="0">
                <a:effectLst/>
                <a:latin typeface="Arial" panose="020B0604020202020204" pitchFamily="34" charset="0"/>
                <a:ea typeface="游明朝" panose="02020400000000000000" pitchFamily="18" charset="-128"/>
                <a:cs typeface="Times New Roman" panose="02020603050405020304" pitchFamily="18" charset="0"/>
              </a:rPr>
              <a:t>, the beginning of the new year.</a:t>
            </a:r>
            <a:endParaRPr lang="ja-JP" altLang="ja-JP" sz="1800" b="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just"/>
            <a:r>
              <a:rPr lang="en-US" altLang="ja-JP" sz="1800" b="0" kern="100" dirty="0">
                <a:effectLst/>
                <a:latin typeface="Arial" panose="020B0604020202020204" pitchFamily="34" charset="0"/>
                <a:ea typeface="游明朝" panose="02020400000000000000" pitchFamily="18" charset="-128"/>
                <a:cs typeface="Times New Roman" panose="02020603050405020304" pitchFamily="18" charset="0"/>
              </a:rPr>
              <a:t>We are happy if you find new information through this presentation.</a:t>
            </a:r>
            <a:endParaRPr lang="ja-JP" altLang="ja-JP" sz="1800" b="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just"/>
            <a:r>
              <a:rPr lang="en-US" altLang="ja-JP" sz="1800" b="0" kern="100" dirty="0">
                <a:effectLst/>
                <a:latin typeface="Arial" panose="020B0604020202020204" pitchFamily="34" charset="0"/>
                <a:ea typeface="游明朝" panose="02020400000000000000" pitchFamily="18" charset="-128"/>
                <a:cs typeface="Times New Roman" panose="02020603050405020304" pitchFamily="18" charset="0"/>
              </a:rPr>
              <a:t>Let us start it now!</a:t>
            </a:r>
            <a:endParaRPr lang="ja-JP" altLang="ja-JP" sz="1800" b="0" kern="100" dirty="0">
              <a:effectLst/>
              <a:latin typeface="游明朝" panose="02020400000000000000" pitchFamily="18" charset="-128"/>
              <a:ea typeface="游明朝" panose="02020400000000000000" pitchFamily="18" charset="-128"/>
              <a:cs typeface="Times New Roman" panose="02020603050405020304" pitchFamily="18" charset="0"/>
            </a:endParaRPr>
          </a:p>
          <a:p>
            <a:endParaRPr kumimoji="1" lang="ja-JP" altLang="en-US" dirty="0"/>
          </a:p>
        </p:txBody>
      </p:sp>
      <p:sp>
        <p:nvSpPr>
          <p:cNvPr id="4" name="スライド番号プレースホルダー 3"/>
          <p:cNvSpPr>
            <a:spLocks noGrp="1"/>
          </p:cNvSpPr>
          <p:nvPr>
            <p:ph type="sldNum" sz="quarter" idx="5"/>
          </p:nvPr>
        </p:nvSpPr>
        <p:spPr/>
        <p:txBody>
          <a:bodyPr/>
          <a:lstStyle/>
          <a:p>
            <a:fld id="{65409C90-B61C-4376-B876-6B5579F8143D}" type="slidenum">
              <a:rPr kumimoji="1" lang="ja-JP" altLang="en-US" smtClean="0"/>
              <a:t>1</a:t>
            </a:fld>
            <a:endParaRPr kumimoji="1" lang="ja-JP" altLang="en-US"/>
          </a:p>
        </p:txBody>
      </p:sp>
    </p:spTree>
    <p:extLst>
      <p:ext uri="{BB962C8B-B14F-4D97-AF65-F5344CB8AC3E}">
        <p14:creationId xmlns:p14="http://schemas.microsoft.com/office/powerpoint/2010/main" val="26706646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gn="just"/>
            <a:r>
              <a:rPr lang="en-US" altLang="ja-JP" sz="1800" kern="100" dirty="0">
                <a:effectLst/>
                <a:latin typeface="Arial" panose="020B0604020202020204" pitchFamily="34" charset="0"/>
                <a:ea typeface="游明朝" panose="02020400000000000000" pitchFamily="18" charset="-128"/>
                <a:cs typeface="Times New Roman" panose="02020603050405020304" pitchFamily="18" charset="0"/>
              </a:rPr>
              <a:t>These are our </a:t>
            </a:r>
            <a:r>
              <a:rPr lang="en-US" altLang="ja-JP" sz="1800" i="1" kern="100" dirty="0" err="1">
                <a:effectLst/>
                <a:latin typeface="Arial" panose="020B0604020202020204" pitchFamily="34" charset="0"/>
                <a:ea typeface="游明朝" panose="02020400000000000000" pitchFamily="18" charset="-128"/>
                <a:cs typeface="Times New Roman" panose="02020603050405020304" pitchFamily="18" charset="0"/>
              </a:rPr>
              <a:t>kadomatsu</a:t>
            </a:r>
            <a:r>
              <a:rPr lang="en-US" altLang="ja-JP" sz="1800" kern="100" dirty="0">
                <a:effectLst/>
                <a:latin typeface="Arial" panose="020B0604020202020204" pitchFamily="34" charset="0"/>
                <a:ea typeface="游明朝" panose="02020400000000000000" pitchFamily="18" charset="-128"/>
                <a:cs typeface="Times New Roman" panose="02020603050405020304" pitchFamily="18" charset="0"/>
              </a:rPr>
              <a:t>. </a:t>
            </a:r>
            <a:endPar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just"/>
            <a:r>
              <a:rPr lang="en-US" altLang="ja-JP" sz="1800" kern="100" dirty="0">
                <a:effectLst/>
                <a:latin typeface="Arial" panose="020B0604020202020204" pitchFamily="34" charset="0"/>
                <a:ea typeface="游明朝" panose="02020400000000000000" pitchFamily="18" charset="-128"/>
                <a:cs typeface="Times New Roman" panose="02020603050405020304" pitchFamily="18" charset="0"/>
              </a:rPr>
              <a:t>Me in front of my house on </a:t>
            </a:r>
            <a:r>
              <a:rPr lang="en-US" altLang="ja-JP" sz="1800" i="1" kern="100" dirty="0" err="1">
                <a:effectLst/>
                <a:latin typeface="Arial" panose="020B0604020202020204" pitchFamily="34" charset="0"/>
                <a:ea typeface="游明朝" panose="02020400000000000000" pitchFamily="18" charset="-128"/>
                <a:cs typeface="Times New Roman" panose="02020603050405020304" pitchFamily="18" charset="0"/>
              </a:rPr>
              <a:t>Oshogatsu</a:t>
            </a:r>
            <a:r>
              <a:rPr lang="en-US" altLang="ja-JP" sz="1800" kern="100" dirty="0">
                <a:effectLst/>
                <a:latin typeface="Arial" panose="020B0604020202020204" pitchFamily="34" charset="0"/>
                <a:ea typeface="游明朝" panose="02020400000000000000" pitchFamily="18" charset="-128"/>
                <a:cs typeface="Times New Roman" panose="02020603050405020304" pitchFamily="18" charset="0"/>
              </a:rPr>
              <a:t> with</a:t>
            </a:r>
            <a:r>
              <a:rPr lang="en-US" altLang="ja-JP" sz="1800" i="1" kern="100" dirty="0">
                <a:effectLst/>
                <a:latin typeface="Arial" panose="020B0604020202020204" pitchFamily="34" charset="0"/>
                <a:ea typeface="游明朝" panose="02020400000000000000" pitchFamily="18" charset="-128"/>
                <a:cs typeface="Times New Roman" panose="02020603050405020304" pitchFamily="18" charset="0"/>
              </a:rPr>
              <a:t> </a:t>
            </a:r>
            <a:r>
              <a:rPr lang="en-US" altLang="ja-JP" sz="1800" i="1" kern="100" dirty="0" err="1">
                <a:effectLst/>
                <a:latin typeface="Arial" panose="020B0604020202020204" pitchFamily="34" charset="0"/>
                <a:ea typeface="游明朝" panose="02020400000000000000" pitchFamily="18" charset="-128"/>
                <a:cs typeface="Times New Roman" panose="02020603050405020304" pitchFamily="18" charset="0"/>
              </a:rPr>
              <a:t>kado-matsu</a:t>
            </a:r>
            <a:r>
              <a:rPr lang="en-US" altLang="ja-JP" sz="1800" kern="100" dirty="0">
                <a:effectLst/>
                <a:latin typeface="Arial" panose="020B0604020202020204" pitchFamily="34" charset="0"/>
                <a:ea typeface="游明朝" panose="02020400000000000000" pitchFamily="18" charset="-128"/>
                <a:cs typeface="Times New Roman" panose="02020603050405020304" pitchFamily="18" charset="0"/>
              </a:rPr>
              <a:t> and </a:t>
            </a:r>
            <a:r>
              <a:rPr lang="en-US" altLang="ja-JP" sz="1800" i="1" kern="100" dirty="0" err="1">
                <a:effectLst/>
                <a:latin typeface="Arial" panose="020B0604020202020204" pitchFamily="34" charset="0"/>
                <a:ea typeface="游明朝" panose="02020400000000000000" pitchFamily="18" charset="-128"/>
                <a:cs typeface="Times New Roman" panose="02020603050405020304" pitchFamily="18" charset="0"/>
              </a:rPr>
              <a:t>shime-kazari</a:t>
            </a:r>
            <a:r>
              <a:rPr lang="en-US" altLang="ja-JP" sz="1800" i="1" kern="100" dirty="0">
                <a:effectLst/>
                <a:latin typeface="Arial" panose="020B0604020202020204" pitchFamily="34" charset="0"/>
                <a:ea typeface="游明朝" panose="02020400000000000000" pitchFamily="18" charset="-128"/>
                <a:cs typeface="Times New Roman" panose="02020603050405020304" pitchFamily="18" charset="0"/>
              </a:rPr>
              <a:t>.</a:t>
            </a:r>
            <a:r>
              <a:rPr lang="en-US" altLang="ja-JP" sz="1800" kern="100" dirty="0">
                <a:effectLst/>
                <a:latin typeface="Arial" panose="020B0604020202020204" pitchFamily="34" charset="0"/>
                <a:ea typeface="游明朝" panose="02020400000000000000" pitchFamily="18" charset="-128"/>
                <a:cs typeface="Times New Roman" panose="02020603050405020304" pitchFamily="18" charset="0"/>
              </a:rPr>
              <a:t> </a:t>
            </a:r>
            <a:endPar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p>
            <a:endParaRPr kumimoji="1" lang="ja-JP" altLang="en-US" dirty="0"/>
          </a:p>
        </p:txBody>
      </p:sp>
      <p:sp>
        <p:nvSpPr>
          <p:cNvPr id="4" name="スライド番号プレースホルダー 3"/>
          <p:cNvSpPr>
            <a:spLocks noGrp="1"/>
          </p:cNvSpPr>
          <p:nvPr>
            <p:ph type="sldNum" sz="quarter" idx="5"/>
          </p:nvPr>
        </p:nvSpPr>
        <p:spPr/>
        <p:txBody>
          <a:bodyPr/>
          <a:lstStyle/>
          <a:p>
            <a:fld id="{65409C90-B61C-4376-B876-6B5579F8143D}" type="slidenum">
              <a:rPr kumimoji="1" lang="ja-JP" altLang="en-US" smtClean="0"/>
              <a:t>10</a:t>
            </a:fld>
            <a:endParaRPr kumimoji="1" lang="ja-JP" altLang="en-US"/>
          </a:p>
        </p:txBody>
      </p:sp>
    </p:spTree>
    <p:extLst>
      <p:ext uri="{BB962C8B-B14F-4D97-AF65-F5344CB8AC3E}">
        <p14:creationId xmlns:p14="http://schemas.microsoft.com/office/powerpoint/2010/main" val="8825394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800" kern="100" dirty="0">
                <a:effectLst/>
                <a:latin typeface="Arial" panose="020B0604020202020204" pitchFamily="34" charset="0"/>
                <a:ea typeface="游明朝" panose="02020400000000000000" pitchFamily="18" charset="-128"/>
                <a:cs typeface="Times New Roman" panose="02020603050405020304" pitchFamily="18" charset="0"/>
              </a:rPr>
              <a:t>In the first three days of </a:t>
            </a:r>
            <a:r>
              <a:rPr lang="en-US" altLang="ja-JP" sz="1800" i="1" kern="100" dirty="0" err="1">
                <a:effectLst/>
                <a:latin typeface="Arial" panose="020B0604020202020204" pitchFamily="34" charset="0"/>
                <a:ea typeface="游明朝" panose="02020400000000000000" pitchFamily="18" charset="-128"/>
                <a:cs typeface="Times New Roman" panose="02020603050405020304" pitchFamily="18" charset="0"/>
              </a:rPr>
              <a:t>Oshogatsu</a:t>
            </a:r>
            <a:r>
              <a:rPr lang="en-US" altLang="ja-JP" sz="1800" kern="100" dirty="0">
                <a:effectLst/>
                <a:latin typeface="Arial" panose="020B0604020202020204" pitchFamily="34" charset="0"/>
                <a:ea typeface="游明朝" panose="02020400000000000000" pitchFamily="18" charset="-128"/>
                <a:cs typeface="Times New Roman" panose="02020603050405020304" pitchFamily="18" charset="0"/>
              </a:rPr>
              <a:t>, about 70% of Japanese people go to visit shrines or temples to pray for the new year’s happiness, so called </a:t>
            </a:r>
            <a:r>
              <a:rPr lang="en-US" altLang="ja-JP" sz="1800" i="1" kern="100" dirty="0" err="1">
                <a:effectLst/>
                <a:latin typeface="Arial" panose="020B0604020202020204" pitchFamily="34" charset="0"/>
                <a:ea typeface="游明朝" panose="02020400000000000000" pitchFamily="18" charset="-128"/>
                <a:cs typeface="Times New Roman" panose="02020603050405020304" pitchFamily="18" charset="0"/>
              </a:rPr>
              <a:t>Hatsu-moude</a:t>
            </a:r>
            <a:r>
              <a:rPr lang="en-US" altLang="ja-JP" sz="1800" kern="100" dirty="0">
                <a:effectLst/>
                <a:latin typeface="Arial" panose="020B0604020202020204" pitchFamily="34" charset="0"/>
                <a:ea typeface="游明朝" panose="02020400000000000000" pitchFamily="18" charset="-128"/>
                <a:cs typeface="Times New Roman" panose="02020603050405020304" pitchFamily="18" charset="0"/>
              </a:rPr>
              <a:t>.</a:t>
            </a:r>
            <a:endPar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p>
            <a:endParaRPr kumimoji="1" lang="ja-JP" altLang="en-US" dirty="0"/>
          </a:p>
        </p:txBody>
      </p:sp>
      <p:sp>
        <p:nvSpPr>
          <p:cNvPr id="4" name="スライド番号プレースホルダー 3"/>
          <p:cNvSpPr>
            <a:spLocks noGrp="1"/>
          </p:cNvSpPr>
          <p:nvPr>
            <p:ph type="sldNum" sz="quarter" idx="5"/>
          </p:nvPr>
        </p:nvSpPr>
        <p:spPr/>
        <p:txBody>
          <a:bodyPr/>
          <a:lstStyle/>
          <a:p>
            <a:fld id="{65409C90-B61C-4376-B876-6B5579F8143D}" type="slidenum">
              <a:rPr kumimoji="1" lang="ja-JP" altLang="en-US" smtClean="0"/>
              <a:t>11</a:t>
            </a:fld>
            <a:endParaRPr kumimoji="1" lang="ja-JP" altLang="en-US"/>
          </a:p>
        </p:txBody>
      </p:sp>
    </p:spTree>
    <p:extLst>
      <p:ext uri="{BB962C8B-B14F-4D97-AF65-F5344CB8AC3E}">
        <p14:creationId xmlns:p14="http://schemas.microsoft.com/office/powerpoint/2010/main" val="25556665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152400" algn="just"/>
            <a:r>
              <a:rPr lang="en-US" altLang="ja-JP" sz="1800" kern="100" dirty="0">
                <a:effectLst/>
                <a:latin typeface="Arial" panose="020B0604020202020204" pitchFamily="34" charset="0"/>
                <a:ea typeface="游明朝" panose="02020400000000000000" pitchFamily="18" charset="-128"/>
                <a:cs typeface="Times New Roman" panose="02020603050405020304" pitchFamily="18" charset="0"/>
              </a:rPr>
              <a:t>By the way, how many shrines or temples do you think there are in Japan? How many convenience stores? How many churches for Christians?</a:t>
            </a:r>
            <a:endPar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marL="152400" algn="just"/>
            <a:r>
              <a:rPr lang="en-US" altLang="ja-JP" sz="1800" kern="100" dirty="0">
                <a:effectLst/>
                <a:latin typeface="Arial" panose="020B0604020202020204" pitchFamily="34" charset="0"/>
                <a:ea typeface="游明朝" panose="02020400000000000000" pitchFamily="18" charset="-128"/>
                <a:cs typeface="Times New Roman" panose="02020603050405020304" pitchFamily="18" charset="0"/>
              </a:rPr>
              <a:t>81,000 Shrines are here. 77,000 Buddhist temples are in Japan. 56,000 convenience stores are here in Japan. </a:t>
            </a:r>
          </a:p>
          <a:p>
            <a:pPr marL="152400" algn="just"/>
            <a:r>
              <a:rPr lang="en-US" altLang="ja-JP" sz="1800" kern="100" dirty="0">
                <a:effectLst/>
                <a:latin typeface="Arial" panose="020B0604020202020204" pitchFamily="34" charset="0"/>
                <a:ea typeface="游明朝" panose="02020400000000000000" pitchFamily="18" charset="-128"/>
                <a:cs typeface="Times New Roman" panose="02020603050405020304" pitchFamily="18" charset="0"/>
              </a:rPr>
              <a:t>However, there are only 5,800 churches.</a:t>
            </a:r>
            <a:endPar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indent="152400" algn="just"/>
            <a:r>
              <a:rPr lang="en-US" altLang="ja-JP" sz="1800" kern="100" dirty="0">
                <a:effectLst/>
                <a:latin typeface="Arial" panose="020B0604020202020204" pitchFamily="34" charset="0"/>
                <a:ea typeface="游明朝" panose="02020400000000000000" pitchFamily="18" charset="-128"/>
                <a:cs typeface="Times New Roman" panose="02020603050405020304" pitchFamily="18" charset="0"/>
              </a:rPr>
              <a:t>This is an interesting number that reflects the historical background of Japan.</a:t>
            </a:r>
            <a:endPar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p>
            <a:endParaRPr kumimoji="1" lang="ja-JP" altLang="en-US" dirty="0"/>
          </a:p>
        </p:txBody>
      </p:sp>
      <p:sp>
        <p:nvSpPr>
          <p:cNvPr id="4" name="スライド番号プレースホルダー 3"/>
          <p:cNvSpPr>
            <a:spLocks noGrp="1"/>
          </p:cNvSpPr>
          <p:nvPr>
            <p:ph type="sldNum" sz="quarter" idx="5"/>
          </p:nvPr>
        </p:nvSpPr>
        <p:spPr/>
        <p:txBody>
          <a:bodyPr/>
          <a:lstStyle/>
          <a:p>
            <a:fld id="{65409C90-B61C-4376-B876-6B5579F8143D}" type="slidenum">
              <a:rPr kumimoji="1" lang="ja-JP" altLang="en-US" smtClean="0"/>
              <a:t>12</a:t>
            </a:fld>
            <a:endParaRPr kumimoji="1" lang="ja-JP" altLang="en-US"/>
          </a:p>
        </p:txBody>
      </p:sp>
    </p:spTree>
    <p:extLst>
      <p:ext uri="{BB962C8B-B14F-4D97-AF65-F5344CB8AC3E}">
        <p14:creationId xmlns:p14="http://schemas.microsoft.com/office/powerpoint/2010/main" val="25427053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indent="152400" algn="just"/>
            <a:r>
              <a:rPr lang="en-US" altLang="ja-JP" sz="1800" kern="100" dirty="0">
                <a:effectLst/>
                <a:latin typeface="Arial" panose="020B0604020202020204" pitchFamily="34" charset="0"/>
                <a:ea typeface="游明朝" panose="02020400000000000000" pitchFamily="18" charset="-128"/>
                <a:cs typeface="Times New Roman" panose="02020603050405020304" pitchFamily="18" charset="0"/>
              </a:rPr>
              <a:t>Each family prepares to welcome </a:t>
            </a:r>
            <a:r>
              <a:rPr lang="en-US" altLang="ja-JP" sz="1800" i="1" kern="100" dirty="0" err="1">
                <a:effectLst/>
                <a:latin typeface="Arial" panose="020B0604020202020204" pitchFamily="34" charset="0"/>
                <a:ea typeface="游明朝" panose="02020400000000000000" pitchFamily="18" charset="-128"/>
                <a:cs typeface="Times New Roman" panose="02020603050405020304" pitchFamily="18" charset="0"/>
              </a:rPr>
              <a:t>Oshogatsu</a:t>
            </a:r>
            <a:r>
              <a:rPr lang="en-US" altLang="ja-JP" sz="1800" kern="100" dirty="0">
                <a:effectLst/>
                <a:latin typeface="Arial" panose="020B0604020202020204" pitchFamily="34" charset="0"/>
                <a:ea typeface="游明朝" panose="02020400000000000000" pitchFamily="18" charset="-128"/>
                <a:cs typeface="Times New Roman" panose="02020603050405020304" pitchFamily="18" charset="0"/>
              </a:rPr>
              <a:t>, and here are some of the unique ways to do so.</a:t>
            </a:r>
            <a:endPar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indent="152400" algn="just"/>
            <a:r>
              <a:rPr lang="en-US" altLang="ja-JP" sz="1800" b="1" kern="100" dirty="0">
                <a:effectLst/>
                <a:latin typeface="Arial" panose="020B0604020202020204" pitchFamily="34" charset="0"/>
                <a:ea typeface="游明朝" panose="02020400000000000000" pitchFamily="18" charset="-128"/>
                <a:cs typeface="Times New Roman" panose="02020603050405020304" pitchFamily="18" charset="0"/>
              </a:rPr>
              <a:t> </a:t>
            </a:r>
            <a:r>
              <a:rPr lang="en-US" altLang="ja-JP" sz="1800" b="1" i="1" kern="100" dirty="0" err="1">
                <a:effectLst/>
                <a:latin typeface="Arial" panose="020B0604020202020204" pitchFamily="34" charset="0"/>
                <a:ea typeface="游明朝" panose="02020400000000000000" pitchFamily="18" charset="-128"/>
                <a:cs typeface="Times New Roman" panose="02020603050405020304" pitchFamily="18" charset="0"/>
              </a:rPr>
              <a:t>Kagami</a:t>
            </a:r>
            <a:r>
              <a:rPr lang="en-US" altLang="ja-JP" sz="1800" b="1" i="1" kern="100" dirty="0">
                <a:effectLst/>
                <a:latin typeface="Arial" panose="020B0604020202020204" pitchFamily="34" charset="0"/>
                <a:ea typeface="游明朝" panose="02020400000000000000" pitchFamily="18" charset="-128"/>
                <a:cs typeface="Times New Roman" panose="02020603050405020304" pitchFamily="18" charset="0"/>
              </a:rPr>
              <a:t>-mochi</a:t>
            </a:r>
            <a:r>
              <a:rPr lang="ja-JP" altLang="ja-JP" sz="1800" b="1" kern="100" dirty="0">
                <a:effectLst/>
                <a:latin typeface="Arial" panose="020B0604020202020204" pitchFamily="34" charset="0"/>
                <a:ea typeface="游明朝" panose="02020400000000000000" pitchFamily="18" charset="-128"/>
                <a:cs typeface="Arial" panose="020B0604020202020204" pitchFamily="34" charset="0"/>
              </a:rPr>
              <a:t>　</a:t>
            </a:r>
            <a:endPar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indent="152400" algn="just"/>
            <a:r>
              <a:rPr lang="en-US" altLang="ja-JP" sz="1800" i="1" kern="100" dirty="0" err="1">
                <a:effectLst/>
                <a:latin typeface="Arial" panose="020B0604020202020204" pitchFamily="34" charset="0"/>
                <a:ea typeface="游明朝" panose="02020400000000000000" pitchFamily="18" charset="-128"/>
                <a:cs typeface="Times New Roman" panose="02020603050405020304" pitchFamily="18" charset="0"/>
              </a:rPr>
              <a:t>Kagami</a:t>
            </a:r>
            <a:r>
              <a:rPr lang="en-US" altLang="ja-JP" sz="1800" i="1" kern="100" dirty="0">
                <a:effectLst/>
                <a:latin typeface="Arial" panose="020B0604020202020204" pitchFamily="34" charset="0"/>
                <a:ea typeface="游明朝" panose="02020400000000000000" pitchFamily="18" charset="-128"/>
                <a:cs typeface="Times New Roman" panose="02020603050405020304" pitchFamily="18" charset="0"/>
              </a:rPr>
              <a:t>-mochi</a:t>
            </a:r>
            <a:r>
              <a:rPr lang="en-US" altLang="ja-JP" sz="1800" kern="100" dirty="0">
                <a:effectLst/>
                <a:latin typeface="Arial" panose="020B0604020202020204" pitchFamily="34" charset="0"/>
                <a:ea typeface="游明朝" panose="02020400000000000000" pitchFamily="18" charset="-128"/>
                <a:cs typeface="Times New Roman" panose="02020603050405020304" pitchFamily="18" charset="0"/>
              </a:rPr>
              <a:t> is a set of round rice cakes piled up in two layers.</a:t>
            </a:r>
            <a:endPar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marL="152400" algn="just"/>
            <a:r>
              <a:rPr lang="en-US" altLang="ja-JP" sz="1800" kern="100" dirty="0">
                <a:effectLst/>
                <a:latin typeface="Arial" panose="020B0604020202020204" pitchFamily="34" charset="0"/>
                <a:ea typeface="游明朝" panose="02020400000000000000" pitchFamily="18" charset="-128"/>
                <a:cs typeface="Times New Roman" panose="02020603050405020304" pitchFamily="18" charset="0"/>
              </a:rPr>
              <a:t>Originally, </a:t>
            </a:r>
            <a:r>
              <a:rPr lang="en-US" altLang="ja-JP" sz="1800" i="1" kern="100" dirty="0" err="1">
                <a:effectLst/>
                <a:latin typeface="Arial" panose="020B0604020202020204" pitchFamily="34" charset="0"/>
                <a:ea typeface="游明朝" panose="02020400000000000000" pitchFamily="18" charset="-128"/>
                <a:cs typeface="Times New Roman" panose="02020603050405020304" pitchFamily="18" charset="0"/>
              </a:rPr>
              <a:t>Oshogatsu</a:t>
            </a:r>
            <a:r>
              <a:rPr lang="en-US" altLang="ja-JP" sz="1800" kern="100" dirty="0">
                <a:effectLst/>
                <a:latin typeface="Arial" panose="020B0604020202020204" pitchFamily="34" charset="0"/>
                <a:ea typeface="游明朝" panose="02020400000000000000" pitchFamily="18" charset="-128"/>
                <a:cs typeface="Times New Roman" panose="02020603050405020304" pitchFamily="18" charset="0"/>
              </a:rPr>
              <a:t> events are held to welcome the New year’s god called “</a:t>
            </a:r>
            <a:r>
              <a:rPr lang="en-US" altLang="ja-JP" sz="1800" i="1" kern="100" dirty="0" err="1">
                <a:effectLst/>
                <a:latin typeface="Arial" panose="020B0604020202020204" pitchFamily="34" charset="0"/>
                <a:ea typeface="游明朝" panose="02020400000000000000" pitchFamily="18" charset="-128"/>
                <a:cs typeface="Times New Roman" panose="02020603050405020304" pitchFamily="18" charset="0"/>
              </a:rPr>
              <a:t>Toshi</a:t>
            </a:r>
            <a:r>
              <a:rPr lang="en-US" altLang="ja-JP" sz="1800" i="1" kern="100" dirty="0">
                <a:effectLst/>
                <a:latin typeface="Arial" panose="020B0604020202020204" pitchFamily="34" charset="0"/>
                <a:ea typeface="游明朝" panose="02020400000000000000" pitchFamily="18" charset="-128"/>
                <a:cs typeface="Times New Roman" panose="02020603050405020304" pitchFamily="18" charset="0"/>
              </a:rPr>
              <a:t>-</a:t>
            </a:r>
            <a:r>
              <a:rPr lang="en-US" altLang="ja-JP" sz="1800" i="1" kern="100" dirty="0" err="1">
                <a:effectLst/>
                <a:latin typeface="Arial" panose="020B0604020202020204" pitchFamily="34" charset="0"/>
                <a:ea typeface="游明朝" panose="02020400000000000000" pitchFamily="18" charset="-128"/>
                <a:cs typeface="Times New Roman" panose="02020603050405020304" pitchFamily="18" charset="0"/>
              </a:rPr>
              <a:t>Gami</a:t>
            </a:r>
            <a:r>
              <a:rPr lang="en-US" altLang="ja-JP" sz="1800" i="1" kern="100" dirty="0">
                <a:effectLst/>
                <a:latin typeface="Arial" panose="020B0604020202020204" pitchFamily="34" charset="0"/>
                <a:ea typeface="游明朝" panose="02020400000000000000" pitchFamily="18" charset="-128"/>
                <a:cs typeface="Times New Roman" panose="02020603050405020304" pitchFamily="18" charset="0"/>
              </a:rPr>
              <a:t>-Sama</a:t>
            </a:r>
            <a:r>
              <a:rPr lang="en-US" altLang="ja-JP" sz="1800" kern="100" dirty="0">
                <a:effectLst/>
                <a:latin typeface="Arial" panose="020B0604020202020204" pitchFamily="34" charset="0"/>
                <a:ea typeface="游明朝" panose="02020400000000000000" pitchFamily="18" charset="-128"/>
                <a:cs typeface="Times New Roman" panose="02020603050405020304" pitchFamily="18" charset="0"/>
              </a:rPr>
              <a:t>” into a house and are to entertain the god until sending him off. </a:t>
            </a:r>
          </a:p>
          <a:p>
            <a:pPr marL="152400" algn="just"/>
            <a:r>
              <a:rPr lang="en-US" altLang="ja-JP" sz="1800" kern="100" dirty="0">
                <a:effectLst/>
                <a:latin typeface="Arial" panose="020B0604020202020204" pitchFamily="34" charset="0"/>
                <a:ea typeface="游明朝" panose="02020400000000000000" pitchFamily="18" charset="-128"/>
                <a:cs typeface="Times New Roman" panose="02020603050405020304" pitchFamily="18" charset="0"/>
              </a:rPr>
              <a:t>During </a:t>
            </a:r>
            <a:r>
              <a:rPr lang="en-US" altLang="ja-JP" sz="1800" i="1" kern="100" dirty="0" err="1">
                <a:effectLst/>
                <a:latin typeface="Arial" panose="020B0604020202020204" pitchFamily="34" charset="0"/>
                <a:ea typeface="游明朝" panose="02020400000000000000" pitchFamily="18" charset="-128"/>
                <a:cs typeface="Times New Roman" panose="02020603050405020304" pitchFamily="18" charset="0"/>
              </a:rPr>
              <a:t>Oshogatsu</a:t>
            </a:r>
            <a:r>
              <a:rPr lang="en-US" altLang="ja-JP" sz="1800" kern="100" dirty="0">
                <a:effectLst/>
                <a:latin typeface="Arial" panose="020B0604020202020204" pitchFamily="34" charset="0"/>
                <a:ea typeface="游明朝" panose="02020400000000000000" pitchFamily="18" charset="-128"/>
                <a:cs typeface="Times New Roman" panose="02020603050405020304" pitchFamily="18" charset="0"/>
              </a:rPr>
              <a:t>, </a:t>
            </a:r>
            <a:r>
              <a:rPr lang="en-US" altLang="ja-JP" sz="1800" i="1" kern="100" dirty="0" err="1">
                <a:effectLst/>
                <a:latin typeface="Arial" panose="020B0604020202020204" pitchFamily="34" charset="0"/>
                <a:ea typeface="游明朝" panose="02020400000000000000" pitchFamily="18" charset="-128"/>
                <a:cs typeface="Times New Roman" panose="02020603050405020304" pitchFamily="18" charset="0"/>
              </a:rPr>
              <a:t>Toshi</a:t>
            </a:r>
            <a:r>
              <a:rPr lang="en-US" altLang="ja-JP" sz="1800" i="1" kern="100" dirty="0">
                <a:effectLst/>
                <a:latin typeface="Arial" panose="020B0604020202020204" pitchFamily="34" charset="0"/>
                <a:ea typeface="游明朝" panose="02020400000000000000" pitchFamily="18" charset="-128"/>
                <a:cs typeface="Times New Roman" panose="02020603050405020304" pitchFamily="18" charset="0"/>
              </a:rPr>
              <a:t>-</a:t>
            </a:r>
            <a:r>
              <a:rPr lang="en-US" altLang="ja-JP" sz="1800" i="1" kern="100" dirty="0" err="1">
                <a:effectLst/>
                <a:latin typeface="Arial" panose="020B0604020202020204" pitchFamily="34" charset="0"/>
                <a:ea typeface="游明朝" panose="02020400000000000000" pitchFamily="18" charset="-128"/>
                <a:cs typeface="Times New Roman" panose="02020603050405020304" pitchFamily="18" charset="0"/>
              </a:rPr>
              <a:t>Gami</a:t>
            </a:r>
            <a:r>
              <a:rPr lang="en-US" altLang="ja-JP" sz="1800" i="1" kern="100" dirty="0">
                <a:effectLst/>
                <a:latin typeface="Arial" panose="020B0604020202020204" pitchFamily="34" charset="0"/>
                <a:ea typeface="游明朝" panose="02020400000000000000" pitchFamily="18" charset="-128"/>
                <a:cs typeface="Times New Roman" panose="02020603050405020304" pitchFamily="18" charset="0"/>
              </a:rPr>
              <a:t>-Sama</a:t>
            </a:r>
            <a:r>
              <a:rPr lang="en-US" altLang="ja-JP" sz="1800" kern="100" dirty="0">
                <a:effectLst/>
                <a:latin typeface="Arial" panose="020B0604020202020204" pitchFamily="34" charset="0"/>
                <a:ea typeface="游明朝" panose="02020400000000000000" pitchFamily="18" charset="-128"/>
                <a:cs typeface="Times New Roman" panose="02020603050405020304" pitchFamily="18" charset="0"/>
              </a:rPr>
              <a:t> stays in </a:t>
            </a:r>
            <a:r>
              <a:rPr lang="en-US" altLang="ja-JP" sz="1800" i="1" kern="100" dirty="0" err="1">
                <a:effectLst/>
                <a:latin typeface="Arial" panose="020B0604020202020204" pitchFamily="34" charset="0"/>
                <a:ea typeface="游明朝" panose="02020400000000000000" pitchFamily="18" charset="-128"/>
                <a:cs typeface="Times New Roman" panose="02020603050405020304" pitchFamily="18" charset="0"/>
              </a:rPr>
              <a:t>Kagami</a:t>
            </a:r>
            <a:r>
              <a:rPr lang="en-US" altLang="ja-JP" sz="1800" i="1" kern="100" dirty="0">
                <a:effectLst/>
                <a:latin typeface="Arial" panose="020B0604020202020204" pitchFamily="34" charset="0"/>
                <a:ea typeface="游明朝" panose="02020400000000000000" pitchFamily="18" charset="-128"/>
                <a:cs typeface="Times New Roman" panose="02020603050405020304" pitchFamily="18" charset="0"/>
              </a:rPr>
              <a:t>-mochi</a:t>
            </a:r>
            <a:r>
              <a:rPr lang="en-US" altLang="ja-JP" sz="1800" kern="100" dirty="0">
                <a:effectLst/>
                <a:latin typeface="Arial" panose="020B0604020202020204" pitchFamily="34" charset="0"/>
                <a:ea typeface="游明朝" panose="02020400000000000000" pitchFamily="18" charset="-128"/>
                <a:cs typeface="Times New Roman" panose="02020603050405020304" pitchFamily="18" charset="0"/>
              </a:rPr>
              <a:t>.</a:t>
            </a:r>
            <a:endPar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p>
            <a:endParaRPr kumimoji="1" lang="ja-JP" altLang="en-US" dirty="0"/>
          </a:p>
        </p:txBody>
      </p:sp>
      <p:sp>
        <p:nvSpPr>
          <p:cNvPr id="4" name="スライド番号プレースホルダー 3"/>
          <p:cNvSpPr>
            <a:spLocks noGrp="1"/>
          </p:cNvSpPr>
          <p:nvPr>
            <p:ph type="sldNum" sz="quarter" idx="5"/>
          </p:nvPr>
        </p:nvSpPr>
        <p:spPr/>
        <p:txBody>
          <a:bodyPr/>
          <a:lstStyle/>
          <a:p>
            <a:fld id="{65409C90-B61C-4376-B876-6B5579F8143D}" type="slidenum">
              <a:rPr kumimoji="1" lang="ja-JP" altLang="en-US" smtClean="0"/>
              <a:t>13</a:t>
            </a:fld>
            <a:endParaRPr kumimoji="1" lang="ja-JP" altLang="en-US"/>
          </a:p>
        </p:txBody>
      </p:sp>
    </p:spTree>
    <p:extLst>
      <p:ext uri="{BB962C8B-B14F-4D97-AF65-F5344CB8AC3E}">
        <p14:creationId xmlns:p14="http://schemas.microsoft.com/office/powerpoint/2010/main" val="1311938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gn="just"/>
            <a:r>
              <a:rPr lang="ja-JP" altLang="ja-JP" sz="1800" b="1" kern="100" dirty="0">
                <a:effectLst/>
                <a:latin typeface="游明朝" panose="02020400000000000000" pitchFamily="18" charset="-128"/>
                <a:ea typeface="Arial" panose="020B0604020202020204" pitchFamily="34" charset="0"/>
                <a:cs typeface="Times New Roman" panose="02020603050405020304" pitchFamily="18" charset="0"/>
              </a:rPr>
              <a:t> </a:t>
            </a:r>
            <a:r>
              <a:rPr lang="en-US" altLang="ja-JP" sz="1800" b="1" kern="100" dirty="0">
                <a:effectLst/>
                <a:latin typeface="游明朝" panose="02020400000000000000" pitchFamily="18" charset="-128"/>
                <a:ea typeface="Arial" panose="020B0604020202020204" pitchFamily="34" charset="0"/>
                <a:cs typeface="Times New Roman" panose="02020603050405020304" pitchFamily="18" charset="0"/>
              </a:rPr>
              <a:t> </a:t>
            </a:r>
            <a:r>
              <a:rPr lang="en-US" altLang="ja-JP" sz="1800" b="1" i="1" kern="100" dirty="0" err="1">
                <a:effectLst/>
                <a:latin typeface="游明朝" panose="02020400000000000000" pitchFamily="18" charset="-128"/>
                <a:ea typeface="Arial" panose="020B0604020202020204" pitchFamily="34" charset="0"/>
                <a:cs typeface="Times New Roman" panose="02020603050405020304" pitchFamily="18" charset="0"/>
              </a:rPr>
              <a:t>Horai-kazari</a:t>
            </a:r>
            <a:r>
              <a:rPr lang="ja-JP" altLang="ja-JP" sz="1800" b="1" kern="100" dirty="0">
                <a:effectLst/>
                <a:latin typeface="Arial" panose="020B0604020202020204" pitchFamily="34" charset="0"/>
                <a:ea typeface="游明朝" panose="02020400000000000000" pitchFamily="18" charset="-128"/>
                <a:cs typeface="Arial" panose="020B0604020202020204" pitchFamily="34" charset="0"/>
              </a:rPr>
              <a:t>　</a:t>
            </a:r>
            <a:endPar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marL="152400" algn="just"/>
            <a:r>
              <a:rPr lang="en-US" altLang="ja-JP" sz="1800" kern="100" dirty="0">
                <a:effectLst/>
                <a:latin typeface="Arial" panose="020B0604020202020204" pitchFamily="34" charset="0"/>
                <a:ea typeface="游明朝" panose="02020400000000000000" pitchFamily="18" charset="-128"/>
                <a:cs typeface="Times New Roman" panose="02020603050405020304" pitchFamily="18" charset="0"/>
              </a:rPr>
              <a:t>It is similar to the way </a:t>
            </a:r>
            <a:r>
              <a:rPr lang="en-US" altLang="ja-JP" sz="1800" i="1" kern="100" dirty="0" err="1">
                <a:effectLst/>
                <a:latin typeface="Arial" panose="020B0604020202020204" pitchFamily="34" charset="0"/>
                <a:ea typeface="游明朝" panose="02020400000000000000" pitchFamily="18" charset="-128"/>
                <a:cs typeface="Times New Roman" panose="02020603050405020304" pitchFamily="18" charset="0"/>
              </a:rPr>
              <a:t>Kagami</a:t>
            </a:r>
            <a:r>
              <a:rPr lang="en-US" altLang="ja-JP" sz="1800" i="1" kern="100" dirty="0">
                <a:effectLst/>
                <a:latin typeface="Arial" panose="020B0604020202020204" pitchFamily="34" charset="0"/>
                <a:ea typeface="游明朝" panose="02020400000000000000" pitchFamily="18" charset="-128"/>
                <a:cs typeface="Times New Roman" panose="02020603050405020304" pitchFamily="18" charset="0"/>
              </a:rPr>
              <a:t>-mochi</a:t>
            </a:r>
            <a:r>
              <a:rPr lang="en-US" altLang="ja-JP" sz="1800" kern="100" dirty="0">
                <a:effectLst/>
                <a:latin typeface="Arial" panose="020B0604020202020204" pitchFamily="34" charset="0"/>
                <a:ea typeface="游明朝" panose="02020400000000000000" pitchFamily="18" charset="-128"/>
                <a:cs typeface="Times New Roman" panose="02020603050405020304" pitchFamily="18" charset="0"/>
              </a:rPr>
              <a:t> is made. Rice is used for decoration instead of rice cakes. </a:t>
            </a:r>
          </a:p>
          <a:p>
            <a:pPr marL="152400" algn="just"/>
            <a:r>
              <a:rPr lang="en-US" altLang="ja-JP" sz="1800" kern="100" dirty="0">
                <a:effectLst/>
                <a:latin typeface="Arial" panose="020B0604020202020204" pitchFamily="34" charset="0"/>
                <a:ea typeface="游明朝" panose="02020400000000000000" pitchFamily="18" charset="-128"/>
                <a:cs typeface="Times New Roman" panose="02020603050405020304" pitchFamily="18" charset="0"/>
              </a:rPr>
              <a:t>The rice is made in the shape of Holy Mt. </a:t>
            </a:r>
            <a:r>
              <a:rPr lang="en-US" altLang="ja-JP" sz="1800" kern="100" dirty="0" err="1">
                <a:effectLst/>
                <a:latin typeface="Arial" panose="020B0604020202020204" pitchFamily="34" charset="0"/>
                <a:ea typeface="游明朝" panose="02020400000000000000" pitchFamily="18" charset="-128"/>
                <a:cs typeface="Times New Roman" panose="02020603050405020304" pitchFamily="18" charset="0"/>
              </a:rPr>
              <a:t>Horai</a:t>
            </a:r>
            <a:r>
              <a:rPr lang="en-US" altLang="ja-JP" sz="1800" kern="100" dirty="0">
                <a:effectLst/>
                <a:latin typeface="Arial" panose="020B0604020202020204" pitchFamily="34" charset="0"/>
                <a:ea typeface="游明朝" panose="02020400000000000000" pitchFamily="18" charset="-128"/>
                <a:cs typeface="Times New Roman" panose="02020603050405020304" pitchFamily="18" charset="0"/>
              </a:rPr>
              <a:t> with the quantity of eight cups of rice because ten cups of it are too much. </a:t>
            </a:r>
          </a:p>
          <a:p>
            <a:pPr marL="152400" algn="just"/>
            <a:r>
              <a:rPr lang="en-US" altLang="ja-JP" sz="1800" kern="100" dirty="0">
                <a:effectLst/>
                <a:latin typeface="Arial" panose="020B0604020202020204" pitchFamily="34" charset="0"/>
                <a:ea typeface="游明朝" panose="02020400000000000000" pitchFamily="18" charset="-128"/>
                <a:cs typeface="Times New Roman" panose="02020603050405020304" pitchFamily="18" charset="0"/>
              </a:rPr>
              <a:t>It preaches us if it fills, it will be missing, or be modesty.</a:t>
            </a:r>
            <a:endPar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indent="152400" algn="just"/>
            <a:r>
              <a:rPr lang="en-US" altLang="ja-JP" sz="1800" kern="100" dirty="0">
                <a:effectLst/>
                <a:latin typeface="Arial" panose="020B0604020202020204" pitchFamily="34" charset="0"/>
                <a:ea typeface="游明朝" panose="02020400000000000000" pitchFamily="18" charset="-128"/>
                <a:cs typeface="Times New Roman" panose="02020603050405020304" pitchFamily="18" charset="0"/>
              </a:rPr>
              <a:t>In this Shinto priest’s house, a special calendar is offered with the decoration.</a:t>
            </a:r>
            <a:endPar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p>
            <a:endParaRPr kumimoji="1" lang="ja-JP" altLang="en-US" dirty="0"/>
          </a:p>
        </p:txBody>
      </p:sp>
      <p:sp>
        <p:nvSpPr>
          <p:cNvPr id="4" name="スライド番号プレースホルダー 3"/>
          <p:cNvSpPr>
            <a:spLocks noGrp="1"/>
          </p:cNvSpPr>
          <p:nvPr>
            <p:ph type="sldNum" sz="quarter" idx="5"/>
          </p:nvPr>
        </p:nvSpPr>
        <p:spPr/>
        <p:txBody>
          <a:bodyPr/>
          <a:lstStyle/>
          <a:p>
            <a:fld id="{65409C90-B61C-4376-B876-6B5579F8143D}" type="slidenum">
              <a:rPr kumimoji="1" lang="ja-JP" altLang="en-US" smtClean="0"/>
              <a:t>14</a:t>
            </a:fld>
            <a:endParaRPr kumimoji="1" lang="ja-JP" altLang="en-US"/>
          </a:p>
        </p:txBody>
      </p:sp>
    </p:spTree>
    <p:extLst>
      <p:ext uri="{BB962C8B-B14F-4D97-AF65-F5344CB8AC3E}">
        <p14:creationId xmlns:p14="http://schemas.microsoft.com/office/powerpoint/2010/main" val="26178357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gn="just"/>
            <a:r>
              <a:rPr lang="en-US" altLang="ja-JP" sz="1800" b="1" kern="100" dirty="0">
                <a:effectLst/>
                <a:latin typeface="Arial" panose="020B0604020202020204" pitchFamily="34" charset="0"/>
                <a:ea typeface="游明朝" panose="02020400000000000000" pitchFamily="18" charset="-128"/>
                <a:cs typeface="Times New Roman" panose="02020603050405020304" pitchFamily="18" charset="0"/>
              </a:rPr>
              <a:t>Sweets</a:t>
            </a:r>
            <a:r>
              <a:rPr lang="ja-JP" altLang="ja-JP" sz="1800" b="1" kern="100" dirty="0">
                <a:effectLst/>
                <a:latin typeface="Arial" panose="020B0604020202020204" pitchFamily="34" charset="0"/>
                <a:ea typeface="游明朝" panose="02020400000000000000" pitchFamily="18" charset="-128"/>
                <a:cs typeface="Arial" panose="020B0604020202020204" pitchFamily="34" charset="0"/>
              </a:rPr>
              <a:t>　</a:t>
            </a:r>
            <a:endPar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indent="152400" algn="just"/>
            <a:r>
              <a:rPr lang="en-US" altLang="ja-JP" sz="1800" kern="100" dirty="0">
                <a:effectLst/>
                <a:latin typeface="Arial" panose="020B0604020202020204" pitchFamily="34" charset="0"/>
                <a:ea typeface="游明朝" panose="02020400000000000000" pitchFamily="18" charset="-128"/>
                <a:cs typeface="Times New Roman" panose="02020603050405020304" pitchFamily="18" charset="0"/>
              </a:rPr>
              <a:t>Now I will show you the essential sweets in Kanazawa.</a:t>
            </a:r>
            <a:endPar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indent="152400" algn="just"/>
            <a:r>
              <a:rPr lang="en-US" altLang="ja-JP" sz="1800" b="1" i="1" kern="100" dirty="0" err="1">
                <a:effectLst/>
                <a:latin typeface="Arial" panose="020B0604020202020204" pitchFamily="34" charset="0"/>
                <a:ea typeface="游明朝" panose="02020400000000000000" pitchFamily="18" charset="-128"/>
                <a:cs typeface="Times New Roman" panose="02020603050405020304" pitchFamily="18" charset="0"/>
              </a:rPr>
              <a:t>Fuku-ume</a:t>
            </a:r>
            <a:endPar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marL="152400" algn="just"/>
            <a:r>
              <a:rPr lang="en-US" altLang="ja-JP" sz="1800" kern="100" dirty="0">
                <a:effectLst/>
                <a:latin typeface="Arial" panose="020B0604020202020204" pitchFamily="34" charset="0"/>
                <a:ea typeface="游明朝" panose="02020400000000000000" pitchFamily="18" charset="-128"/>
                <a:cs typeface="Times New Roman" panose="02020603050405020304" pitchFamily="18" charset="0"/>
              </a:rPr>
              <a:t>They are </a:t>
            </a:r>
            <a:r>
              <a:rPr lang="en-US" altLang="ja-JP" sz="1800" i="1" kern="100" dirty="0" err="1">
                <a:effectLst/>
                <a:latin typeface="Arial" panose="020B0604020202020204" pitchFamily="34" charset="0"/>
                <a:ea typeface="游明朝" panose="02020400000000000000" pitchFamily="18" charset="-128"/>
                <a:cs typeface="Times New Roman" panose="02020603050405020304" pitchFamily="18" charset="0"/>
              </a:rPr>
              <a:t>Oshogatsu</a:t>
            </a:r>
            <a:r>
              <a:rPr lang="en-US" altLang="ja-JP" sz="1800" kern="100" dirty="0">
                <a:effectLst/>
                <a:latin typeface="Arial" panose="020B0604020202020204" pitchFamily="34" charset="0"/>
                <a:ea typeface="游明朝" panose="02020400000000000000" pitchFamily="18" charset="-128"/>
                <a:cs typeface="Times New Roman" panose="02020603050405020304" pitchFamily="18" charset="0"/>
              </a:rPr>
              <a:t> confectioneries that resembles the crest of the domain of </a:t>
            </a:r>
            <a:r>
              <a:rPr lang="en-US" altLang="ja-JP" sz="1800" kern="100" dirty="0" err="1">
                <a:effectLst/>
                <a:latin typeface="Arial" panose="020B0604020202020204" pitchFamily="34" charset="0"/>
                <a:ea typeface="游明朝" panose="02020400000000000000" pitchFamily="18" charset="-128"/>
                <a:cs typeface="Times New Roman" panose="02020603050405020304" pitchFamily="18" charset="0"/>
              </a:rPr>
              <a:t>Kaga</a:t>
            </a:r>
            <a:r>
              <a:rPr lang="en-US" altLang="ja-JP" sz="1800" kern="100" dirty="0">
                <a:effectLst/>
                <a:latin typeface="Arial" panose="020B0604020202020204" pitchFamily="34" charset="0"/>
                <a:ea typeface="游明朝" panose="02020400000000000000" pitchFamily="18" charset="-128"/>
                <a:cs typeface="Times New Roman" panose="02020603050405020304" pitchFamily="18" charset="0"/>
              </a:rPr>
              <a:t>, "sword and plum bowl." </a:t>
            </a:r>
          </a:p>
          <a:p>
            <a:pPr marL="152400" algn="just"/>
            <a:r>
              <a:rPr lang="en-US" altLang="ja-JP" sz="1800" kern="100" dirty="0">
                <a:effectLst/>
                <a:latin typeface="Arial" panose="020B0604020202020204" pitchFamily="34" charset="0"/>
                <a:ea typeface="游明朝" panose="02020400000000000000" pitchFamily="18" charset="-128"/>
                <a:cs typeface="Times New Roman" panose="02020603050405020304" pitchFamily="18" charset="0"/>
              </a:rPr>
              <a:t>They are classic good-luck sweets with red color and white one. Red bean paste is filling inside of it and the skins covered with powdered sugar. </a:t>
            </a:r>
          </a:p>
          <a:p>
            <a:pPr marL="152400" algn="just"/>
            <a:r>
              <a:rPr lang="en-US" altLang="ja-JP" sz="1800" i="1" kern="100" dirty="0" err="1">
                <a:effectLst/>
                <a:latin typeface="Arial" panose="020B0604020202020204" pitchFamily="34" charset="0"/>
                <a:ea typeface="游明朝" panose="02020400000000000000" pitchFamily="18" charset="-128"/>
                <a:cs typeface="Times New Roman" panose="02020603050405020304" pitchFamily="18" charset="0"/>
              </a:rPr>
              <a:t>Fuku</a:t>
            </a:r>
            <a:r>
              <a:rPr lang="en-US" altLang="ja-JP" sz="1800" i="1" kern="100" dirty="0">
                <a:effectLst/>
                <a:latin typeface="Arial" panose="020B0604020202020204" pitchFamily="34" charset="0"/>
                <a:ea typeface="游明朝" panose="02020400000000000000" pitchFamily="18" charset="-128"/>
                <a:cs typeface="Times New Roman" panose="02020603050405020304" pitchFamily="18" charset="0"/>
              </a:rPr>
              <a:t>-Ume</a:t>
            </a:r>
            <a:r>
              <a:rPr lang="en-US" altLang="ja-JP" sz="1800" kern="100" dirty="0">
                <a:effectLst/>
                <a:latin typeface="Arial" panose="020B0604020202020204" pitchFamily="34" charset="0"/>
                <a:ea typeface="游明朝" panose="02020400000000000000" pitchFamily="18" charset="-128"/>
                <a:cs typeface="Times New Roman" panose="02020603050405020304" pitchFamily="18" charset="0"/>
              </a:rPr>
              <a:t> is popular there.</a:t>
            </a:r>
            <a:endPar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indent="152400" algn="just"/>
            <a:endParaRPr lang="en-US" altLang="ja-JP" sz="1800" b="1" i="1" kern="100" dirty="0">
              <a:effectLst/>
              <a:latin typeface="Arial" panose="020B0604020202020204" pitchFamily="34" charset="0"/>
              <a:ea typeface="游明朝" panose="02020400000000000000" pitchFamily="18" charset="-128"/>
              <a:cs typeface="Times New Roman" panose="02020603050405020304" pitchFamily="18" charset="0"/>
            </a:endParaRPr>
          </a:p>
          <a:p>
            <a:pPr indent="152400" algn="just"/>
            <a:r>
              <a:rPr lang="en-US" altLang="ja-JP" sz="1800" b="1" i="1" kern="100" dirty="0" err="1">
                <a:effectLst/>
                <a:latin typeface="Arial" panose="020B0604020202020204" pitchFamily="34" charset="0"/>
                <a:ea typeface="游明朝" panose="02020400000000000000" pitchFamily="18" charset="-128"/>
                <a:cs typeface="Times New Roman" panose="02020603050405020304" pitchFamily="18" charset="0"/>
              </a:rPr>
              <a:t>Tsujiura</a:t>
            </a:r>
            <a:r>
              <a:rPr lang="en-US" altLang="ja-JP" sz="1800" kern="100" dirty="0">
                <a:effectLst/>
                <a:latin typeface="Arial" panose="020B0604020202020204" pitchFamily="34" charset="0"/>
                <a:ea typeface="游明朝" panose="02020400000000000000" pitchFamily="18" charset="-128"/>
                <a:cs typeface="Times New Roman" panose="02020603050405020304" pitchFamily="18" charset="0"/>
              </a:rPr>
              <a:t> (fortune-telling)</a:t>
            </a:r>
            <a:r>
              <a:rPr lang="ja-JP" altLang="ja-JP" sz="1800" kern="100" dirty="0">
                <a:effectLst/>
                <a:latin typeface="Arial" panose="020B0604020202020204" pitchFamily="34" charset="0"/>
                <a:ea typeface="游明朝" panose="02020400000000000000" pitchFamily="18" charset="-128"/>
                <a:cs typeface="Arial" panose="020B0604020202020204" pitchFamily="34" charset="0"/>
              </a:rPr>
              <a:t>　</a:t>
            </a:r>
            <a:endPar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marL="152400" algn="just"/>
            <a:r>
              <a:rPr lang="en-US" altLang="ja-JP" sz="1800" kern="100" dirty="0">
                <a:effectLst/>
                <a:latin typeface="Arial" panose="020B0604020202020204" pitchFamily="34" charset="0"/>
                <a:ea typeface="游明朝" panose="02020400000000000000" pitchFamily="18" charset="-128"/>
                <a:cs typeface="Times New Roman" panose="02020603050405020304" pitchFamily="18" charset="0"/>
              </a:rPr>
              <a:t>It is a cute confectionery containing a small piece of paper that tells your fortune. Simple words of good luck are written on it. </a:t>
            </a:r>
          </a:p>
          <a:p>
            <a:pPr marL="152400" algn="just"/>
            <a:r>
              <a:rPr lang="en-US" altLang="ja-JP" sz="1800" kern="100" dirty="0">
                <a:effectLst/>
                <a:latin typeface="Arial" panose="020B0604020202020204" pitchFamily="34" charset="0"/>
                <a:ea typeface="游明朝" panose="02020400000000000000" pitchFamily="18" charset="-128"/>
                <a:cs typeface="Times New Roman" panose="02020603050405020304" pitchFamily="18" charset="0"/>
              </a:rPr>
              <a:t>Before having the </a:t>
            </a:r>
            <a:r>
              <a:rPr lang="en-US" altLang="ja-JP" sz="1800" i="1" kern="100" dirty="0">
                <a:effectLst/>
                <a:latin typeface="Arial" panose="020B0604020202020204" pitchFamily="34" charset="0"/>
                <a:ea typeface="游明朝" panose="02020400000000000000" pitchFamily="18" charset="-128"/>
                <a:cs typeface="Times New Roman" panose="02020603050405020304" pitchFamily="18" charset="0"/>
              </a:rPr>
              <a:t>O-</a:t>
            </a:r>
            <a:r>
              <a:rPr lang="en-US" altLang="ja-JP" sz="1800" i="1" kern="100" dirty="0" err="1">
                <a:effectLst/>
                <a:latin typeface="Arial" panose="020B0604020202020204" pitchFamily="34" charset="0"/>
                <a:ea typeface="游明朝" panose="02020400000000000000" pitchFamily="18" charset="-128"/>
                <a:cs typeface="Times New Roman" panose="02020603050405020304" pitchFamily="18" charset="0"/>
              </a:rPr>
              <a:t>sechi</a:t>
            </a:r>
            <a:r>
              <a:rPr lang="en-US" altLang="ja-JP" sz="1800" kern="100" dirty="0">
                <a:effectLst/>
                <a:latin typeface="Arial" panose="020B0604020202020204" pitchFamily="34" charset="0"/>
                <a:ea typeface="游明朝" panose="02020400000000000000" pitchFamily="18" charset="-128"/>
                <a:cs typeface="Times New Roman" panose="02020603050405020304" pitchFamily="18" charset="0"/>
              </a:rPr>
              <a:t> everyone reads it out together and has the first laugh.</a:t>
            </a:r>
            <a:endPar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p>
            <a:endParaRPr kumimoji="1" lang="ja-JP" altLang="en-US" dirty="0"/>
          </a:p>
        </p:txBody>
      </p:sp>
      <p:sp>
        <p:nvSpPr>
          <p:cNvPr id="4" name="スライド番号プレースホルダー 3"/>
          <p:cNvSpPr>
            <a:spLocks noGrp="1"/>
          </p:cNvSpPr>
          <p:nvPr>
            <p:ph type="sldNum" sz="quarter" idx="5"/>
          </p:nvPr>
        </p:nvSpPr>
        <p:spPr/>
        <p:txBody>
          <a:bodyPr/>
          <a:lstStyle/>
          <a:p>
            <a:fld id="{65409C90-B61C-4376-B876-6B5579F8143D}" type="slidenum">
              <a:rPr kumimoji="1" lang="ja-JP" altLang="en-US" smtClean="0"/>
              <a:t>15</a:t>
            </a:fld>
            <a:endParaRPr kumimoji="1" lang="ja-JP" altLang="en-US"/>
          </a:p>
        </p:txBody>
      </p:sp>
    </p:spTree>
    <p:extLst>
      <p:ext uri="{BB962C8B-B14F-4D97-AF65-F5344CB8AC3E}">
        <p14:creationId xmlns:p14="http://schemas.microsoft.com/office/powerpoint/2010/main" val="34005024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gn="just"/>
            <a:r>
              <a:rPr lang="ja-JP" altLang="ja-JP" sz="1800" b="1" kern="100" dirty="0">
                <a:effectLst/>
                <a:latin typeface="游明朝" panose="02020400000000000000" pitchFamily="18" charset="-128"/>
                <a:ea typeface="Arial" panose="020B0604020202020204" pitchFamily="34" charset="0"/>
                <a:cs typeface="Times New Roman" panose="02020603050405020304" pitchFamily="18" charset="0"/>
              </a:rPr>
              <a:t> </a:t>
            </a:r>
            <a:r>
              <a:rPr lang="en-US" altLang="ja-JP" sz="1800" b="1" kern="100" dirty="0">
                <a:effectLst/>
                <a:latin typeface="游明朝" panose="02020400000000000000" pitchFamily="18" charset="-128"/>
                <a:ea typeface="Arial" panose="020B0604020202020204" pitchFamily="34" charset="0"/>
                <a:cs typeface="Times New Roman" panose="02020603050405020304" pitchFamily="18" charset="0"/>
              </a:rPr>
              <a:t>Ornaments</a:t>
            </a:r>
            <a:endPar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indent="152400" algn="just"/>
            <a:r>
              <a:rPr lang="en-US" altLang="ja-JP" sz="1800" kern="100" dirty="0">
                <a:effectLst/>
                <a:latin typeface="Arial" panose="020B0604020202020204" pitchFamily="34" charset="0"/>
                <a:ea typeface="游明朝" panose="02020400000000000000" pitchFamily="18" charset="-128"/>
                <a:cs typeface="Times New Roman" panose="02020603050405020304" pitchFamily="18" charset="0"/>
              </a:rPr>
              <a:t>Each family celebrates </a:t>
            </a:r>
            <a:r>
              <a:rPr lang="en-US" altLang="ja-JP" sz="1800" i="1" kern="100" dirty="0" err="1">
                <a:effectLst/>
                <a:latin typeface="Arial" panose="020B0604020202020204" pitchFamily="34" charset="0"/>
                <a:ea typeface="游明朝" panose="02020400000000000000" pitchFamily="18" charset="-128"/>
                <a:cs typeface="Times New Roman" panose="02020603050405020304" pitchFamily="18" charset="0"/>
              </a:rPr>
              <a:t>Oshogatsu</a:t>
            </a:r>
            <a:r>
              <a:rPr lang="en-US" altLang="ja-JP" sz="1800" kern="100" dirty="0">
                <a:effectLst/>
                <a:latin typeface="Arial" panose="020B0604020202020204" pitchFamily="34" charset="0"/>
                <a:ea typeface="游明朝" panose="02020400000000000000" pitchFamily="18" charset="-128"/>
                <a:cs typeface="Times New Roman" panose="02020603050405020304" pitchFamily="18" charset="0"/>
              </a:rPr>
              <a:t> with their own traditional decorations.</a:t>
            </a:r>
            <a:endPar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p>
            <a:endParaRPr kumimoji="1" lang="ja-JP" altLang="en-US" dirty="0"/>
          </a:p>
        </p:txBody>
      </p:sp>
      <p:sp>
        <p:nvSpPr>
          <p:cNvPr id="4" name="スライド番号プレースホルダー 3"/>
          <p:cNvSpPr>
            <a:spLocks noGrp="1"/>
          </p:cNvSpPr>
          <p:nvPr>
            <p:ph type="sldNum" sz="quarter" idx="5"/>
          </p:nvPr>
        </p:nvSpPr>
        <p:spPr/>
        <p:txBody>
          <a:bodyPr/>
          <a:lstStyle/>
          <a:p>
            <a:fld id="{65409C90-B61C-4376-B876-6B5579F8143D}" type="slidenum">
              <a:rPr kumimoji="1" lang="ja-JP" altLang="en-US" smtClean="0"/>
              <a:t>16</a:t>
            </a:fld>
            <a:endParaRPr kumimoji="1" lang="ja-JP" altLang="en-US"/>
          </a:p>
        </p:txBody>
      </p:sp>
    </p:spTree>
    <p:extLst>
      <p:ext uri="{BB962C8B-B14F-4D97-AF65-F5344CB8AC3E}">
        <p14:creationId xmlns:p14="http://schemas.microsoft.com/office/powerpoint/2010/main" val="8535971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228600" indent="-90170" algn="l"/>
            <a:r>
              <a:rPr lang="en-US" altLang="ja-JP" sz="1800" kern="100" dirty="0">
                <a:effectLst/>
                <a:latin typeface="Arial" panose="020B0604020202020204" pitchFamily="34" charset="0"/>
                <a:ea typeface="ＭＳ 明朝" panose="02020609040205080304" pitchFamily="17" charset="-128"/>
                <a:cs typeface="Times New Roman" panose="02020603050405020304" pitchFamily="18" charset="0"/>
              </a:rPr>
              <a:t>I’ll introduce what are </a:t>
            </a:r>
            <a:r>
              <a:rPr lang="en-US" altLang="ja-JP" sz="1800" i="1" kern="100" dirty="0">
                <a:effectLst/>
                <a:latin typeface="Arial" panose="020B0604020202020204" pitchFamily="34" charset="0"/>
                <a:ea typeface="ＭＳ 明朝" panose="02020609040205080304" pitchFamily="17" charset="-128"/>
                <a:cs typeface="Times New Roman" panose="02020603050405020304" pitchFamily="18" charset="0"/>
              </a:rPr>
              <a:t>Osechi</a:t>
            </a:r>
            <a:r>
              <a:rPr lang="en-US" altLang="ja-JP" sz="1800" kern="100" dirty="0">
                <a:effectLst/>
                <a:latin typeface="Arial" panose="020B0604020202020204" pitchFamily="34" charset="0"/>
                <a:ea typeface="ＭＳ 明朝" panose="02020609040205080304" pitchFamily="17" charset="-128"/>
                <a:cs typeface="Times New Roman" panose="02020603050405020304" pitchFamily="18" charset="0"/>
              </a:rPr>
              <a:t> dishes that Japanese people traditionally eat on</a:t>
            </a:r>
            <a:r>
              <a:rPr lang="en-US" altLang="ja-JP" sz="1800" kern="100" baseline="0" dirty="0">
                <a:effectLst/>
                <a:latin typeface="Century" panose="02040604050505020304" pitchFamily="18" charset="0"/>
                <a:ea typeface="ＭＳ 明朝" panose="02020609040205080304" pitchFamily="17" charset="-128"/>
                <a:cs typeface="Times New Roman" panose="02020603050405020304" pitchFamily="18" charset="0"/>
              </a:rPr>
              <a:t> </a:t>
            </a:r>
            <a:r>
              <a:rPr lang="en-US" altLang="ja-JP" sz="1800" kern="100" dirty="0">
                <a:effectLst/>
                <a:latin typeface="Arial" panose="020B0604020202020204" pitchFamily="34" charset="0"/>
                <a:ea typeface="ＭＳ 明朝" panose="02020609040205080304" pitchFamily="17" charset="-128"/>
                <a:cs typeface="Times New Roman" panose="02020603050405020304" pitchFamily="18" charset="0"/>
              </a:rPr>
              <a:t>New Year.</a:t>
            </a:r>
            <a:endParaRPr lang="ja-JP" altLang="ja-JP" sz="1800" kern="100" dirty="0">
              <a:effectLst/>
              <a:latin typeface="Century" panose="02040604050505020304" pitchFamily="18" charset="0"/>
              <a:ea typeface="ＭＳ 明朝" panose="02020609040205080304" pitchFamily="17" charset="-128"/>
              <a:cs typeface="Times New Roman" panose="02020603050405020304" pitchFamily="18" charset="0"/>
            </a:endParaRPr>
          </a:p>
          <a:p>
            <a:pPr marL="152400" algn="l"/>
            <a:r>
              <a:rPr lang="en-US" altLang="ja-JP" sz="1800" kern="100" dirty="0">
                <a:effectLst/>
                <a:latin typeface="Arial" panose="020B0604020202020204" pitchFamily="34" charset="0"/>
                <a:ea typeface="ＭＳ 明朝" panose="02020609040205080304" pitchFamily="17" charset="-128"/>
                <a:cs typeface="Times New Roman" panose="02020603050405020304" pitchFamily="18" charset="0"/>
              </a:rPr>
              <a:t>On </a:t>
            </a:r>
            <a:r>
              <a:rPr lang="en-US" altLang="ja-JP" sz="1800" i="1" kern="100" dirty="0" err="1">
                <a:effectLst/>
                <a:latin typeface="Arial" panose="020B0604020202020204" pitchFamily="34" charset="0"/>
                <a:ea typeface="ＭＳ 明朝" panose="02020609040205080304" pitchFamily="17" charset="-128"/>
                <a:cs typeface="Times New Roman" panose="02020603050405020304" pitchFamily="18" charset="0"/>
              </a:rPr>
              <a:t>Oshogatsu</a:t>
            </a:r>
            <a:r>
              <a:rPr lang="en-US" altLang="ja-JP" sz="1800" kern="100" dirty="0">
                <a:effectLst/>
                <a:latin typeface="Arial" panose="020B0604020202020204" pitchFamily="34" charset="0"/>
                <a:ea typeface="ＭＳ 明朝" panose="02020609040205080304" pitchFamily="17" charset="-128"/>
                <a:cs typeface="Times New Roman" panose="02020603050405020304" pitchFamily="18" charset="0"/>
              </a:rPr>
              <a:t> our family members and other relatives get together and eat Japanese traditional dishes called “</a:t>
            </a:r>
            <a:r>
              <a:rPr lang="en-US" altLang="ja-JP" sz="1800" i="1" kern="100" dirty="0">
                <a:effectLst/>
                <a:latin typeface="Arial" panose="020B0604020202020204" pitchFamily="34" charset="0"/>
                <a:ea typeface="ＭＳ 明朝" panose="02020609040205080304" pitchFamily="17" charset="-128"/>
                <a:cs typeface="Times New Roman" panose="02020603050405020304" pitchFamily="18" charset="0"/>
              </a:rPr>
              <a:t>Osech</a:t>
            </a:r>
            <a:r>
              <a:rPr lang="en-US" altLang="ja-JP" sz="1800" kern="100" dirty="0">
                <a:effectLst/>
                <a:latin typeface="Arial" panose="020B0604020202020204" pitchFamily="34" charset="0"/>
                <a:ea typeface="ＭＳ 明朝" panose="02020609040205080304" pitchFamily="17" charset="-128"/>
                <a:cs typeface="Times New Roman" panose="02020603050405020304" pitchFamily="18" charset="0"/>
              </a:rPr>
              <a:t>i” and “</a:t>
            </a:r>
            <a:r>
              <a:rPr lang="en-US" altLang="ja-JP" sz="1800" i="1" kern="100" dirty="0" err="1">
                <a:effectLst/>
                <a:latin typeface="Arial" panose="020B0604020202020204" pitchFamily="34" charset="0"/>
                <a:ea typeface="ＭＳ 明朝" panose="02020609040205080304" pitchFamily="17" charset="-128"/>
                <a:cs typeface="Times New Roman" panose="02020603050405020304" pitchFamily="18" charset="0"/>
              </a:rPr>
              <a:t>Ozouni</a:t>
            </a:r>
            <a:r>
              <a:rPr lang="en-US" altLang="ja-JP" sz="1800" kern="100" dirty="0">
                <a:effectLst/>
                <a:latin typeface="Arial" panose="020B0604020202020204" pitchFamily="34" charset="0"/>
                <a:ea typeface="ＭＳ 明朝" panose="02020609040205080304" pitchFamily="17" charset="-128"/>
                <a:cs typeface="Times New Roman" panose="02020603050405020304" pitchFamily="18" charset="0"/>
              </a:rPr>
              <a:t>” to pray for good health and great harvest for the New Year.</a:t>
            </a:r>
            <a:endParaRPr lang="ja-JP" altLang="ja-JP" sz="1800" kern="100" dirty="0">
              <a:effectLst/>
              <a:latin typeface="Century" panose="02040604050505020304" pitchFamily="18" charset="0"/>
              <a:ea typeface="ＭＳ 明朝" panose="02020609040205080304" pitchFamily="17" charset="-128"/>
              <a:cs typeface="Times New Roman" panose="02020603050405020304" pitchFamily="18" charset="0"/>
            </a:endParaRPr>
          </a:p>
          <a:p>
            <a:endParaRPr kumimoji="1" lang="ja-JP" altLang="en-US" dirty="0"/>
          </a:p>
        </p:txBody>
      </p:sp>
      <p:sp>
        <p:nvSpPr>
          <p:cNvPr id="4" name="スライド番号プレースホルダー 3"/>
          <p:cNvSpPr>
            <a:spLocks noGrp="1"/>
          </p:cNvSpPr>
          <p:nvPr>
            <p:ph type="sldNum" sz="quarter" idx="5"/>
          </p:nvPr>
        </p:nvSpPr>
        <p:spPr/>
        <p:txBody>
          <a:bodyPr/>
          <a:lstStyle/>
          <a:p>
            <a:fld id="{65409C90-B61C-4376-B876-6B5579F8143D}" type="slidenum">
              <a:rPr kumimoji="1" lang="ja-JP" altLang="en-US" smtClean="0"/>
              <a:t>17</a:t>
            </a:fld>
            <a:endParaRPr kumimoji="1" lang="ja-JP" altLang="en-US"/>
          </a:p>
        </p:txBody>
      </p:sp>
    </p:spTree>
    <p:extLst>
      <p:ext uri="{BB962C8B-B14F-4D97-AF65-F5344CB8AC3E}">
        <p14:creationId xmlns:p14="http://schemas.microsoft.com/office/powerpoint/2010/main" val="156014152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indent="152400" algn="l"/>
            <a:r>
              <a:rPr lang="en-US" altLang="ja-JP" sz="1800" kern="100" dirty="0">
                <a:effectLst/>
                <a:latin typeface="Arial" panose="020B0604020202020204" pitchFamily="34" charset="0"/>
                <a:ea typeface="ＭＳ 明朝" panose="02020609040205080304" pitchFamily="17" charset="-128"/>
                <a:cs typeface="Times New Roman" panose="02020603050405020304" pitchFamily="18" charset="0"/>
              </a:rPr>
              <a:t>What is </a:t>
            </a:r>
            <a:r>
              <a:rPr lang="en-US" altLang="ja-JP" sz="1800" i="1" kern="100" dirty="0">
                <a:effectLst/>
                <a:latin typeface="Arial" panose="020B0604020202020204" pitchFamily="34" charset="0"/>
                <a:ea typeface="ＭＳ 明朝" panose="02020609040205080304" pitchFamily="17" charset="-128"/>
                <a:cs typeface="Times New Roman" panose="02020603050405020304" pitchFamily="18" charset="0"/>
              </a:rPr>
              <a:t>Osechi</a:t>
            </a:r>
            <a:r>
              <a:rPr lang="en-US" altLang="ja-JP" sz="1800" kern="100" dirty="0">
                <a:effectLst/>
                <a:latin typeface="Arial" panose="020B0604020202020204" pitchFamily="34" charset="0"/>
                <a:ea typeface="ＭＳ 明朝" panose="02020609040205080304" pitchFamily="17" charset="-128"/>
                <a:cs typeface="Times New Roman" panose="02020603050405020304" pitchFamily="18" charset="0"/>
              </a:rPr>
              <a:t>?</a:t>
            </a:r>
            <a:endParaRPr lang="ja-JP" altLang="ja-JP" sz="1800" kern="100" dirty="0">
              <a:effectLst/>
              <a:latin typeface="Century" panose="02040604050505020304" pitchFamily="18" charset="0"/>
              <a:ea typeface="ＭＳ 明朝" panose="02020609040205080304" pitchFamily="17" charset="-128"/>
              <a:cs typeface="Times New Roman" panose="02020603050405020304" pitchFamily="18" charset="0"/>
            </a:endParaRPr>
          </a:p>
          <a:p>
            <a:pPr indent="152400" algn="l"/>
            <a:r>
              <a:rPr lang="en-US" altLang="ja-JP" sz="1800" kern="100" dirty="0">
                <a:effectLst/>
                <a:latin typeface="Arial" panose="020B0604020202020204" pitchFamily="34" charset="0"/>
                <a:ea typeface="ＭＳ 明朝" panose="02020609040205080304" pitchFamily="17" charset="-128"/>
                <a:cs typeface="Times New Roman" panose="02020603050405020304" pitchFamily="18" charset="0"/>
              </a:rPr>
              <a:t>The history of </a:t>
            </a:r>
            <a:r>
              <a:rPr lang="en-US" altLang="ja-JP" sz="1800" i="1" kern="100" dirty="0">
                <a:effectLst/>
                <a:latin typeface="Arial" panose="020B0604020202020204" pitchFamily="34" charset="0"/>
                <a:ea typeface="ＭＳ 明朝" panose="02020609040205080304" pitchFamily="17" charset="-128"/>
                <a:cs typeface="Times New Roman" panose="02020603050405020304" pitchFamily="18" charset="0"/>
              </a:rPr>
              <a:t>Osechi </a:t>
            </a:r>
            <a:r>
              <a:rPr lang="en-US" altLang="ja-JP" sz="1800" kern="100" dirty="0">
                <a:effectLst/>
                <a:latin typeface="Arial" panose="020B0604020202020204" pitchFamily="34" charset="0"/>
                <a:ea typeface="ＭＳ 明朝" panose="02020609040205080304" pitchFamily="17" charset="-128"/>
                <a:cs typeface="Times New Roman" panose="02020603050405020304" pitchFamily="18" charset="0"/>
              </a:rPr>
              <a:t>came from China during Nara period (8</a:t>
            </a:r>
            <a:r>
              <a:rPr lang="en-US" altLang="ja-JP" sz="1800" kern="100" baseline="30000" dirty="0">
                <a:effectLst/>
                <a:latin typeface="Arial" panose="020B0604020202020204" pitchFamily="34" charset="0"/>
                <a:ea typeface="ＭＳ 明朝" panose="02020609040205080304" pitchFamily="17" charset="-128"/>
                <a:cs typeface="Times New Roman" panose="02020603050405020304" pitchFamily="18" charset="0"/>
              </a:rPr>
              <a:t>th</a:t>
            </a:r>
            <a:r>
              <a:rPr lang="en-US" altLang="ja-JP" sz="1800" kern="100" dirty="0">
                <a:effectLst/>
                <a:latin typeface="Arial" panose="020B0604020202020204" pitchFamily="34" charset="0"/>
                <a:ea typeface="ＭＳ 明朝" panose="02020609040205080304" pitchFamily="17" charset="-128"/>
                <a:cs typeface="Times New Roman" panose="02020603050405020304" pitchFamily="18" charset="0"/>
              </a:rPr>
              <a:t> century).</a:t>
            </a:r>
            <a:endParaRPr lang="ja-JP" altLang="ja-JP" sz="1800" kern="100" dirty="0">
              <a:effectLst/>
              <a:latin typeface="Century" panose="02040604050505020304" pitchFamily="18" charset="0"/>
              <a:ea typeface="ＭＳ 明朝" panose="02020609040205080304" pitchFamily="17" charset="-128"/>
              <a:cs typeface="Times New Roman" panose="02020603050405020304" pitchFamily="18" charset="0"/>
            </a:endParaRPr>
          </a:p>
          <a:p>
            <a:pPr marL="152400" algn="l"/>
            <a:r>
              <a:rPr lang="en-US" altLang="ja-JP" sz="1800" kern="100" dirty="0">
                <a:effectLst/>
                <a:latin typeface="Arial" panose="020B0604020202020204" pitchFamily="34" charset="0"/>
                <a:ea typeface="ＭＳ 明朝" panose="02020609040205080304" pitchFamily="17" charset="-128"/>
                <a:cs typeface="Times New Roman" panose="02020603050405020304" pitchFamily="18" charset="0"/>
              </a:rPr>
              <a:t>Since ancient times, the Japanese court has held a feast called “</a:t>
            </a:r>
            <a:r>
              <a:rPr lang="en-US" altLang="ja-JP" sz="1800" i="1" kern="100" dirty="0" err="1">
                <a:effectLst/>
                <a:latin typeface="Arial" panose="020B0604020202020204" pitchFamily="34" charset="0"/>
                <a:ea typeface="ＭＳ 明朝" panose="02020609040205080304" pitchFamily="17" charset="-128"/>
                <a:cs typeface="Times New Roman" panose="02020603050405020304" pitchFamily="18" charset="0"/>
              </a:rPr>
              <a:t>Sechie</a:t>
            </a:r>
            <a:r>
              <a:rPr lang="en-US" altLang="ja-JP" sz="1800" kern="100" dirty="0">
                <a:effectLst/>
                <a:latin typeface="Arial" panose="020B0604020202020204" pitchFamily="34" charset="0"/>
                <a:ea typeface="ＭＳ 明朝" panose="02020609040205080304" pitchFamily="17" charset="-128"/>
                <a:cs typeface="Times New Roman" panose="02020603050405020304" pitchFamily="18" charset="0"/>
              </a:rPr>
              <a:t>” at the turn of the season.</a:t>
            </a:r>
            <a:endParaRPr lang="ja-JP" altLang="ja-JP" sz="1800" kern="100" dirty="0">
              <a:effectLst/>
              <a:latin typeface="Century" panose="02040604050505020304" pitchFamily="18" charset="0"/>
              <a:ea typeface="ＭＳ 明朝" panose="02020609040205080304" pitchFamily="17" charset="-128"/>
              <a:cs typeface="Times New Roman" panose="02020603050405020304" pitchFamily="18" charset="0"/>
            </a:endParaRPr>
          </a:p>
          <a:p>
            <a:pPr marL="228600" indent="-90170" algn="l"/>
            <a:r>
              <a:rPr lang="en-US" altLang="ja-JP" sz="1800" kern="100" dirty="0">
                <a:effectLst/>
                <a:latin typeface="Arial" panose="020B0604020202020204" pitchFamily="34" charset="0"/>
                <a:ea typeface="ＭＳ 明朝" panose="02020609040205080304" pitchFamily="17" charset="-128"/>
                <a:cs typeface="Times New Roman" panose="02020603050405020304" pitchFamily="18" charset="0"/>
              </a:rPr>
              <a:t>At that time, the dishes prepared were called “</a:t>
            </a:r>
            <a:r>
              <a:rPr lang="en-US" altLang="ja-JP" sz="1800" i="1" kern="100" dirty="0">
                <a:effectLst/>
                <a:latin typeface="Arial" panose="020B0604020202020204" pitchFamily="34" charset="0"/>
                <a:ea typeface="ＭＳ 明朝" panose="02020609040205080304" pitchFamily="17" charset="-128"/>
                <a:cs typeface="Times New Roman" panose="02020603050405020304" pitchFamily="18" charset="0"/>
              </a:rPr>
              <a:t>Osech</a:t>
            </a:r>
            <a:r>
              <a:rPr lang="en-US" altLang="ja-JP" sz="1800" kern="100" dirty="0">
                <a:effectLst/>
                <a:latin typeface="Arial" panose="020B0604020202020204" pitchFamily="34" charset="0"/>
                <a:ea typeface="ＭＳ 明朝" panose="02020609040205080304" pitchFamily="17" charset="-128"/>
                <a:cs typeface="Times New Roman" panose="02020603050405020304" pitchFamily="18" charset="0"/>
              </a:rPr>
              <a:t>i”, but people now say</a:t>
            </a:r>
            <a:r>
              <a:rPr lang="en-US" altLang="ja-JP" sz="1800" kern="100" baseline="0" dirty="0">
                <a:effectLst/>
                <a:latin typeface="Century" panose="02040604050505020304" pitchFamily="18" charset="0"/>
                <a:ea typeface="ＭＳ 明朝" panose="02020609040205080304" pitchFamily="17" charset="-128"/>
                <a:cs typeface="Times New Roman" panose="02020603050405020304" pitchFamily="18" charset="0"/>
              </a:rPr>
              <a:t> </a:t>
            </a:r>
            <a:r>
              <a:rPr lang="en-US" altLang="ja-JP" sz="1800" kern="100" dirty="0">
                <a:effectLst/>
                <a:latin typeface="Arial" panose="020B0604020202020204" pitchFamily="34" charset="0"/>
                <a:ea typeface="ＭＳ 明朝" panose="02020609040205080304" pitchFamily="17" charset="-128"/>
                <a:cs typeface="Times New Roman" panose="02020603050405020304" pitchFamily="18" charset="0"/>
              </a:rPr>
              <a:t>Osechi only to mean what is prepared for the New Year. </a:t>
            </a:r>
            <a:endParaRPr lang="ja-JP" altLang="ja-JP" sz="1800" kern="100" dirty="0">
              <a:effectLst/>
              <a:latin typeface="Century" panose="02040604050505020304" pitchFamily="18" charset="0"/>
              <a:ea typeface="ＭＳ 明朝" panose="02020609040205080304" pitchFamily="17" charset="-128"/>
              <a:cs typeface="Times New Roman" panose="02020603050405020304" pitchFamily="18" charset="0"/>
            </a:endParaRPr>
          </a:p>
          <a:p>
            <a:endParaRPr kumimoji="1" lang="ja-JP" altLang="en-US" dirty="0"/>
          </a:p>
        </p:txBody>
      </p:sp>
      <p:sp>
        <p:nvSpPr>
          <p:cNvPr id="4" name="スライド番号プレースホルダー 3"/>
          <p:cNvSpPr>
            <a:spLocks noGrp="1"/>
          </p:cNvSpPr>
          <p:nvPr>
            <p:ph type="sldNum" sz="quarter" idx="5"/>
          </p:nvPr>
        </p:nvSpPr>
        <p:spPr/>
        <p:txBody>
          <a:bodyPr/>
          <a:lstStyle/>
          <a:p>
            <a:fld id="{65409C90-B61C-4376-B876-6B5579F8143D}" type="slidenum">
              <a:rPr kumimoji="1" lang="ja-JP" altLang="en-US" smtClean="0"/>
              <a:t>18</a:t>
            </a:fld>
            <a:endParaRPr kumimoji="1" lang="ja-JP" altLang="en-US"/>
          </a:p>
        </p:txBody>
      </p:sp>
    </p:spTree>
    <p:extLst>
      <p:ext uri="{BB962C8B-B14F-4D97-AF65-F5344CB8AC3E}">
        <p14:creationId xmlns:p14="http://schemas.microsoft.com/office/powerpoint/2010/main" val="170334631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indent="180340" algn="l"/>
            <a:r>
              <a:rPr lang="en-US" altLang="ja-JP" sz="1800" kern="100" dirty="0">
                <a:effectLst/>
                <a:latin typeface="Arial" panose="020B0604020202020204" pitchFamily="34" charset="0"/>
                <a:ea typeface="ＭＳ 明朝" panose="02020609040205080304" pitchFamily="17" charset="-128"/>
                <a:cs typeface="Times New Roman" panose="02020603050405020304" pitchFamily="18" charset="0"/>
              </a:rPr>
              <a:t>Then why was the </a:t>
            </a:r>
            <a:r>
              <a:rPr lang="en-US" altLang="ja-JP" sz="1800" i="1" kern="100" dirty="0">
                <a:effectLst/>
                <a:latin typeface="Arial" panose="020B0604020202020204" pitchFamily="34" charset="0"/>
                <a:ea typeface="ＭＳ 明朝" panose="02020609040205080304" pitchFamily="17" charset="-128"/>
                <a:cs typeface="Times New Roman" panose="02020603050405020304" pitchFamily="18" charset="0"/>
              </a:rPr>
              <a:t>Osechi</a:t>
            </a:r>
            <a:r>
              <a:rPr lang="en-US" altLang="ja-JP" sz="1800" kern="100" dirty="0">
                <a:effectLst/>
                <a:latin typeface="Arial" panose="020B0604020202020204" pitchFamily="34" charset="0"/>
                <a:ea typeface="ＭＳ 明朝" panose="02020609040205080304" pitchFamily="17" charset="-128"/>
                <a:cs typeface="Times New Roman" panose="02020603050405020304" pitchFamily="18" charset="0"/>
              </a:rPr>
              <a:t> made?</a:t>
            </a:r>
            <a:br>
              <a:rPr lang="en-US" altLang="ja-JP" sz="1800" kern="100" dirty="0">
                <a:effectLst/>
                <a:latin typeface="Arial" panose="020B0604020202020204" pitchFamily="34" charset="0"/>
                <a:ea typeface="ＭＳ 明朝" panose="02020609040205080304" pitchFamily="17" charset="-128"/>
                <a:cs typeface="Times New Roman" panose="02020603050405020304" pitchFamily="18" charset="0"/>
              </a:rPr>
            </a:br>
            <a:endParaRPr lang="ja-JP" altLang="ja-JP" sz="1800" kern="100" dirty="0">
              <a:effectLst/>
              <a:latin typeface="Century" panose="02040604050505020304" pitchFamily="18" charset="0"/>
              <a:ea typeface="ＭＳ 明朝" panose="02020609040205080304" pitchFamily="17" charset="-128"/>
              <a:cs typeface="Times New Roman" panose="02020603050405020304" pitchFamily="18" charset="0"/>
            </a:endParaRPr>
          </a:p>
          <a:p>
            <a:pPr marL="152400" indent="27940" algn="l"/>
            <a:r>
              <a:rPr lang="en-US" altLang="ja-JP" sz="1800" kern="100" dirty="0">
                <a:effectLst/>
                <a:latin typeface="Arial" panose="020B0604020202020204" pitchFamily="34" charset="0"/>
                <a:ea typeface="ＭＳ 明朝" panose="02020609040205080304" pitchFamily="17" charset="-128"/>
                <a:cs typeface="Times New Roman" panose="02020603050405020304" pitchFamily="18" charset="0"/>
              </a:rPr>
              <a:t>On New Year days, it is customary to avoid cooking with fire to welcome the deities and in order to reduce the household chores of women, and most Osechi dishes are long-lasting food.</a:t>
            </a:r>
            <a:endParaRPr lang="ja-JP" altLang="ja-JP" sz="1800" kern="100" dirty="0">
              <a:effectLst/>
              <a:latin typeface="Century" panose="02040604050505020304" pitchFamily="18" charset="0"/>
              <a:ea typeface="ＭＳ 明朝" panose="02020609040205080304" pitchFamily="17" charset="-128"/>
              <a:cs typeface="Times New Roman" panose="02020603050405020304" pitchFamily="18" charset="0"/>
            </a:endParaRPr>
          </a:p>
          <a:p>
            <a:pPr indent="180340" algn="l"/>
            <a:r>
              <a:rPr lang="en-US" altLang="ja-JP" sz="1800" kern="100" dirty="0">
                <a:effectLst/>
                <a:latin typeface="Arial" panose="020B0604020202020204" pitchFamily="34" charset="0"/>
                <a:ea typeface="ＭＳ 明朝" panose="02020609040205080304" pitchFamily="17" charset="-128"/>
                <a:cs typeface="Times New Roman" panose="02020603050405020304" pitchFamily="18" charset="0"/>
              </a:rPr>
              <a:t> </a:t>
            </a:r>
            <a:endParaRPr lang="ja-JP" altLang="ja-JP" sz="1800" kern="100" dirty="0">
              <a:effectLst/>
              <a:latin typeface="Century" panose="02040604050505020304" pitchFamily="18" charset="0"/>
              <a:ea typeface="ＭＳ 明朝" panose="02020609040205080304" pitchFamily="17" charset="-128"/>
              <a:cs typeface="Times New Roman" panose="02020603050405020304" pitchFamily="18" charset="0"/>
            </a:endParaRPr>
          </a:p>
          <a:p>
            <a:pPr indent="180340" algn="l"/>
            <a:r>
              <a:rPr lang="en-US" altLang="ja-JP" sz="1800" kern="100" dirty="0">
                <a:effectLst/>
                <a:latin typeface="Arial" panose="020B0604020202020204" pitchFamily="34" charset="0"/>
                <a:ea typeface="ＭＳ 明朝" panose="02020609040205080304" pitchFamily="17" charset="-128"/>
                <a:cs typeface="Times New Roman" panose="02020603050405020304" pitchFamily="18" charset="0"/>
              </a:rPr>
              <a:t>Various kind of beautifully-prepared dishes are served in four-stacked lacquer</a:t>
            </a:r>
            <a:endParaRPr lang="ja-JP" altLang="ja-JP" sz="1800" kern="100" dirty="0">
              <a:effectLst/>
              <a:latin typeface="Century" panose="02040604050505020304" pitchFamily="18" charset="0"/>
              <a:ea typeface="ＭＳ 明朝" panose="02020609040205080304" pitchFamily="17" charset="-128"/>
              <a:cs typeface="Times New Roman" panose="02020603050405020304" pitchFamily="18" charset="0"/>
            </a:endParaRPr>
          </a:p>
          <a:p>
            <a:pPr indent="180340" algn="l"/>
            <a:r>
              <a:rPr lang="en-US" altLang="ja-JP" sz="1800" kern="100" dirty="0">
                <a:effectLst/>
                <a:latin typeface="Arial" panose="020B0604020202020204" pitchFamily="34" charset="0"/>
                <a:ea typeface="ＭＳ 明朝" panose="02020609040205080304" pitchFamily="17" charset="-128"/>
                <a:cs typeface="Times New Roman" panose="02020603050405020304" pitchFamily="18" charset="0"/>
              </a:rPr>
              <a:t>boxes.</a:t>
            </a:r>
            <a:endParaRPr lang="ja-JP" altLang="ja-JP" sz="1800" kern="100" dirty="0">
              <a:effectLst/>
              <a:latin typeface="Century" panose="02040604050505020304" pitchFamily="18" charset="0"/>
              <a:ea typeface="ＭＳ 明朝" panose="02020609040205080304" pitchFamily="17" charset="-128"/>
              <a:cs typeface="Times New Roman" panose="02020603050405020304" pitchFamily="18" charset="0"/>
            </a:endParaRPr>
          </a:p>
          <a:p>
            <a:pPr marL="180340" algn="l"/>
            <a:r>
              <a:rPr lang="en-US" altLang="ja-JP" sz="1800" kern="100" dirty="0">
                <a:effectLst/>
                <a:latin typeface="Arial" panose="020B0604020202020204" pitchFamily="34" charset="0"/>
                <a:ea typeface="ＭＳ 明朝" panose="02020609040205080304" pitchFamily="17" charset="-128"/>
                <a:cs typeface="Times New Roman" panose="02020603050405020304" pitchFamily="18" charset="0"/>
              </a:rPr>
              <a:t>The top box is filled with three celebration dishes such as black beans, herring roe, and </a:t>
            </a:r>
            <a:r>
              <a:rPr lang="en-US" altLang="ja-JP" sz="1800" i="1" kern="100" dirty="0" err="1">
                <a:effectLst/>
                <a:latin typeface="Arial" panose="020B0604020202020204" pitchFamily="34" charset="0"/>
                <a:ea typeface="ＭＳ 明朝" panose="02020609040205080304" pitchFamily="17" charset="-128"/>
                <a:cs typeface="Times New Roman" panose="02020603050405020304" pitchFamily="18" charset="0"/>
              </a:rPr>
              <a:t>tazukuri</a:t>
            </a:r>
            <a:r>
              <a:rPr lang="en-US" altLang="ja-JP" sz="1800" kern="100" dirty="0">
                <a:effectLst/>
                <a:latin typeface="Arial" panose="020B0604020202020204" pitchFamily="34" charset="0"/>
                <a:ea typeface="ＭＳ 明朝" panose="02020609040205080304" pitchFamily="17" charset="-128"/>
                <a:cs typeface="Times New Roman" panose="02020603050405020304" pitchFamily="18" charset="0"/>
              </a:rPr>
              <a:t> (dried and caramelized young anchovies) in addition to sweet-flavored dishes such as</a:t>
            </a:r>
            <a:r>
              <a:rPr lang="en-US" altLang="ja-JP" sz="1800" i="1" kern="100" dirty="0">
                <a:effectLst/>
                <a:latin typeface="Arial" panose="020B0604020202020204" pitchFamily="34" charset="0"/>
                <a:ea typeface="ＭＳ 明朝" panose="02020609040205080304" pitchFamily="17" charset="-128"/>
                <a:cs typeface="Times New Roman" panose="02020603050405020304" pitchFamily="18" charset="0"/>
              </a:rPr>
              <a:t> </a:t>
            </a:r>
            <a:r>
              <a:rPr lang="en-US" altLang="ja-JP" sz="1800" i="1" kern="100" dirty="0" err="1">
                <a:effectLst/>
                <a:latin typeface="Arial" panose="020B0604020202020204" pitchFamily="34" charset="0"/>
                <a:ea typeface="ＭＳ 明朝" panose="02020609040205080304" pitchFamily="17" charset="-128"/>
                <a:cs typeface="Times New Roman" panose="02020603050405020304" pitchFamily="18" charset="0"/>
              </a:rPr>
              <a:t>datemaki</a:t>
            </a:r>
            <a:r>
              <a:rPr lang="en-US" altLang="ja-JP" sz="1800" i="1" kern="100" dirty="0">
                <a:effectLst/>
                <a:latin typeface="Arial" panose="020B0604020202020204" pitchFamily="34" charset="0"/>
                <a:ea typeface="ＭＳ 明朝" panose="02020609040205080304" pitchFamily="17" charset="-128"/>
                <a:cs typeface="Times New Roman" panose="02020603050405020304" pitchFamily="18" charset="0"/>
              </a:rPr>
              <a:t> </a:t>
            </a:r>
            <a:r>
              <a:rPr lang="en-US" altLang="ja-JP" sz="1800" kern="100" dirty="0">
                <a:effectLst/>
                <a:latin typeface="Arial" panose="020B0604020202020204" pitchFamily="34" charset="0"/>
                <a:ea typeface="ＭＳ 明朝" panose="02020609040205080304" pitchFamily="17" charset="-128"/>
                <a:cs typeface="Times New Roman" panose="02020603050405020304" pitchFamily="18" charset="0"/>
              </a:rPr>
              <a:t>(sweet rolled omelet).</a:t>
            </a:r>
            <a:endParaRPr lang="ja-JP" altLang="ja-JP" sz="1800" kern="100" dirty="0">
              <a:effectLst/>
              <a:latin typeface="Century" panose="02040604050505020304" pitchFamily="18" charset="0"/>
              <a:ea typeface="ＭＳ 明朝" panose="02020609040205080304" pitchFamily="17" charset="-128"/>
              <a:cs typeface="Times New Roman" panose="02020603050405020304" pitchFamily="18" charset="0"/>
            </a:endParaRPr>
          </a:p>
          <a:p>
            <a:pPr indent="180340" algn="l"/>
            <a:r>
              <a:rPr lang="en-US" altLang="ja-JP" sz="1800" kern="100" dirty="0">
                <a:effectLst/>
                <a:latin typeface="Arial" panose="020B0604020202020204" pitchFamily="34" charset="0"/>
                <a:ea typeface="ＭＳ 明朝" panose="02020609040205080304" pitchFamily="17" charset="-128"/>
                <a:cs typeface="Times New Roman" panose="02020603050405020304" pitchFamily="18" charset="0"/>
              </a:rPr>
              <a:t>The second box is filled with sweet food and vinegared food.</a:t>
            </a:r>
            <a:endParaRPr lang="ja-JP" altLang="ja-JP" sz="1800" kern="100" dirty="0">
              <a:effectLst/>
              <a:latin typeface="Century" panose="02040604050505020304" pitchFamily="18" charset="0"/>
              <a:ea typeface="ＭＳ 明朝" panose="02020609040205080304" pitchFamily="17" charset="-128"/>
              <a:cs typeface="Times New Roman" panose="02020603050405020304" pitchFamily="18" charset="0"/>
            </a:endParaRPr>
          </a:p>
          <a:p>
            <a:pPr indent="180340" algn="l"/>
            <a:r>
              <a:rPr lang="en-US" altLang="ja-JP" sz="1800" kern="100" dirty="0">
                <a:effectLst/>
                <a:latin typeface="Arial" panose="020B0604020202020204" pitchFamily="34" charset="0"/>
                <a:ea typeface="ＭＳ 明朝" panose="02020609040205080304" pitchFamily="17" charset="-128"/>
                <a:cs typeface="Times New Roman" panose="02020603050405020304" pitchFamily="18" charset="0"/>
              </a:rPr>
              <a:t>The third box is filled with grilled food such as fish.</a:t>
            </a:r>
            <a:endParaRPr lang="ja-JP" altLang="ja-JP" sz="1800" kern="100" dirty="0">
              <a:effectLst/>
              <a:latin typeface="Century" panose="02040604050505020304" pitchFamily="18" charset="0"/>
              <a:ea typeface="ＭＳ 明朝" panose="02020609040205080304" pitchFamily="17" charset="-128"/>
              <a:cs typeface="Times New Roman" panose="02020603050405020304" pitchFamily="18" charset="0"/>
            </a:endParaRPr>
          </a:p>
          <a:p>
            <a:r>
              <a:rPr lang="ja-JP" altLang="en-US" sz="1800" dirty="0">
                <a:effectLst/>
                <a:latin typeface="Arial" panose="020B0604020202020204" pitchFamily="34" charset="0"/>
                <a:ea typeface="ＭＳ 明朝" panose="02020609040205080304" pitchFamily="17" charset="-128"/>
              </a:rPr>
              <a:t>　　</a:t>
            </a:r>
            <a:r>
              <a:rPr lang="en-US" altLang="ja-JP" sz="1800" dirty="0">
                <a:effectLst/>
                <a:latin typeface="Arial" panose="020B0604020202020204" pitchFamily="34" charset="0"/>
                <a:ea typeface="ＭＳ 明朝" panose="02020609040205080304" pitchFamily="17" charset="-128"/>
              </a:rPr>
              <a:t>The fourth box is filled with simmered food. </a:t>
            </a:r>
            <a:endParaRPr kumimoji="1" lang="ja-JP" altLang="en-US" dirty="0"/>
          </a:p>
        </p:txBody>
      </p:sp>
      <p:sp>
        <p:nvSpPr>
          <p:cNvPr id="4" name="スライド番号プレースホルダー 3"/>
          <p:cNvSpPr>
            <a:spLocks noGrp="1"/>
          </p:cNvSpPr>
          <p:nvPr>
            <p:ph type="sldNum" sz="quarter" idx="5"/>
          </p:nvPr>
        </p:nvSpPr>
        <p:spPr/>
        <p:txBody>
          <a:bodyPr/>
          <a:lstStyle/>
          <a:p>
            <a:fld id="{65409C90-B61C-4376-B876-6B5579F8143D}" type="slidenum">
              <a:rPr kumimoji="1" lang="ja-JP" altLang="en-US" smtClean="0"/>
              <a:t>19</a:t>
            </a:fld>
            <a:endParaRPr kumimoji="1" lang="ja-JP" altLang="en-US"/>
          </a:p>
        </p:txBody>
      </p:sp>
    </p:spTree>
    <p:extLst>
      <p:ext uri="{BB962C8B-B14F-4D97-AF65-F5344CB8AC3E}">
        <p14:creationId xmlns:p14="http://schemas.microsoft.com/office/powerpoint/2010/main" val="10070360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gn="just"/>
            <a:r>
              <a:rPr lang="en-US" altLang="ja-JP" sz="1800" kern="100" dirty="0">
                <a:effectLst/>
                <a:latin typeface="Arial" panose="020B0604020202020204" pitchFamily="34" charset="0"/>
                <a:ea typeface="游明朝" panose="02020400000000000000" pitchFamily="18" charset="-128"/>
                <a:cs typeface="Times New Roman" panose="02020603050405020304" pitchFamily="18" charset="0"/>
              </a:rPr>
              <a:t>When did</a:t>
            </a:r>
            <a:r>
              <a:rPr lang="en-US" altLang="ja-JP" sz="1800" i="1" kern="100" dirty="0">
                <a:effectLst/>
                <a:latin typeface="Arial" panose="020B0604020202020204" pitchFamily="34" charset="0"/>
                <a:ea typeface="游明朝" panose="02020400000000000000" pitchFamily="18" charset="-128"/>
                <a:cs typeface="Times New Roman" panose="02020603050405020304" pitchFamily="18" charset="0"/>
              </a:rPr>
              <a:t> </a:t>
            </a:r>
            <a:r>
              <a:rPr lang="en-US" altLang="ja-JP" sz="1800" i="1" kern="100" dirty="0" err="1">
                <a:effectLst/>
                <a:latin typeface="Arial" panose="020B0604020202020204" pitchFamily="34" charset="0"/>
                <a:ea typeface="游明朝" panose="02020400000000000000" pitchFamily="18" charset="-128"/>
                <a:cs typeface="Times New Roman" panose="02020603050405020304" pitchFamily="18" charset="0"/>
              </a:rPr>
              <a:t>Oshogatsu</a:t>
            </a:r>
            <a:r>
              <a:rPr lang="en-US" altLang="ja-JP" sz="1800" kern="100" dirty="0">
                <a:effectLst/>
                <a:latin typeface="Arial" panose="020B0604020202020204" pitchFamily="34" charset="0"/>
                <a:ea typeface="游明朝" panose="02020400000000000000" pitchFamily="18" charset="-128"/>
                <a:cs typeface="Times New Roman" panose="02020603050405020304" pitchFamily="18" charset="0"/>
              </a:rPr>
              <a:t> start?</a:t>
            </a:r>
            <a:endPar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just"/>
            <a:r>
              <a:rPr lang="en-US" altLang="ja-JP" sz="1800" kern="100" dirty="0">
                <a:effectLst/>
                <a:latin typeface="Arial" panose="020B0604020202020204" pitchFamily="34" charset="0"/>
                <a:ea typeface="游明朝" panose="02020400000000000000" pitchFamily="18" charset="-128"/>
                <a:cs typeface="Times New Roman" panose="02020603050405020304" pitchFamily="18" charset="0"/>
              </a:rPr>
              <a:t>Of all the remaining events in Japan, </a:t>
            </a:r>
            <a:r>
              <a:rPr lang="en-US" altLang="ja-JP" sz="1800" i="1" kern="100" dirty="0" err="1">
                <a:effectLst/>
                <a:latin typeface="Arial" panose="020B0604020202020204" pitchFamily="34" charset="0"/>
                <a:ea typeface="游明朝" panose="02020400000000000000" pitchFamily="18" charset="-128"/>
                <a:cs typeface="Times New Roman" panose="02020603050405020304" pitchFamily="18" charset="0"/>
              </a:rPr>
              <a:t>Oshogatsu</a:t>
            </a:r>
            <a:r>
              <a:rPr lang="en-US" altLang="ja-JP" sz="1800" kern="100" dirty="0">
                <a:effectLst/>
                <a:latin typeface="Arial" panose="020B0604020202020204" pitchFamily="34" charset="0"/>
                <a:ea typeface="游明朝" panose="02020400000000000000" pitchFamily="18" charset="-128"/>
                <a:cs typeface="Times New Roman" panose="02020603050405020304" pitchFamily="18" charset="0"/>
              </a:rPr>
              <a:t> has the longest history and has existed for quite some time. </a:t>
            </a:r>
            <a:endPar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just"/>
            <a:r>
              <a:rPr lang="en-US" altLang="ja-JP" sz="1800" kern="100" dirty="0">
                <a:effectLst/>
                <a:latin typeface="Arial" panose="020B0604020202020204" pitchFamily="34" charset="0"/>
                <a:ea typeface="游明朝" panose="02020400000000000000" pitchFamily="18" charset="-128"/>
                <a:cs typeface="Times New Roman" panose="02020603050405020304" pitchFamily="18" charset="0"/>
              </a:rPr>
              <a:t>It is said that </a:t>
            </a:r>
            <a:r>
              <a:rPr lang="en-US" altLang="ja-JP" sz="1800" i="1" kern="100" dirty="0" err="1">
                <a:effectLst/>
                <a:latin typeface="Arial" panose="020B0604020202020204" pitchFamily="34" charset="0"/>
                <a:ea typeface="游明朝" panose="02020400000000000000" pitchFamily="18" charset="-128"/>
                <a:cs typeface="Times New Roman" panose="02020603050405020304" pitchFamily="18" charset="0"/>
              </a:rPr>
              <a:t>Oshogatsu</a:t>
            </a:r>
            <a:r>
              <a:rPr lang="en-US" altLang="ja-JP" sz="1800" kern="100" dirty="0">
                <a:effectLst/>
                <a:latin typeface="Arial" panose="020B0604020202020204" pitchFamily="34" charset="0"/>
                <a:ea typeface="游明朝" panose="02020400000000000000" pitchFamily="18" charset="-128"/>
                <a:cs typeface="Times New Roman" panose="02020603050405020304" pitchFamily="18" charset="0"/>
              </a:rPr>
              <a:t> already existed when Buddhism was introduced to Japan 1,500 years ago.</a:t>
            </a:r>
            <a:endPar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just"/>
            <a:r>
              <a:rPr lang="en-US" altLang="ja-JP" sz="1800" kern="100" dirty="0">
                <a:effectLst/>
                <a:latin typeface="Arial" panose="020B0604020202020204" pitchFamily="34" charset="0"/>
                <a:ea typeface="游明朝" panose="02020400000000000000" pitchFamily="18" charset="-128"/>
                <a:cs typeface="Times New Roman" panose="02020603050405020304" pitchFamily="18" charset="0"/>
              </a:rPr>
              <a:t>Due to its ancient history, unfortunately the exact origin is still unknown, but some people said that</a:t>
            </a:r>
            <a:r>
              <a:rPr lang="en-US" altLang="ja-JP" sz="1800" i="1" kern="100" dirty="0">
                <a:effectLst/>
                <a:latin typeface="Arial" panose="020B0604020202020204" pitchFamily="34" charset="0"/>
                <a:ea typeface="游明朝" panose="02020400000000000000" pitchFamily="18" charset="-128"/>
                <a:cs typeface="Times New Roman" panose="02020603050405020304" pitchFamily="18" charset="0"/>
              </a:rPr>
              <a:t> </a:t>
            </a:r>
            <a:r>
              <a:rPr lang="en-US" altLang="ja-JP" sz="1800" i="1" kern="100" dirty="0" err="1">
                <a:effectLst/>
                <a:latin typeface="Arial" panose="020B0604020202020204" pitchFamily="34" charset="0"/>
                <a:ea typeface="游明朝" panose="02020400000000000000" pitchFamily="18" charset="-128"/>
                <a:cs typeface="Times New Roman" panose="02020603050405020304" pitchFamily="18" charset="0"/>
              </a:rPr>
              <a:t>Oshogatsu</a:t>
            </a:r>
            <a:r>
              <a:rPr lang="en-US" altLang="ja-JP" sz="1800" kern="100" dirty="0">
                <a:effectLst/>
                <a:latin typeface="Arial" panose="020B0604020202020204" pitchFamily="34" charset="0"/>
                <a:ea typeface="游明朝" panose="02020400000000000000" pitchFamily="18" charset="-128"/>
                <a:cs typeface="Times New Roman" panose="02020603050405020304" pitchFamily="18" charset="0"/>
              </a:rPr>
              <a:t> started 2,500 years ago.</a:t>
            </a:r>
            <a:endPar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p>
            <a:endParaRPr kumimoji="1" lang="ja-JP" altLang="en-US" dirty="0"/>
          </a:p>
        </p:txBody>
      </p:sp>
      <p:sp>
        <p:nvSpPr>
          <p:cNvPr id="4" name="スライド番号プレースホルダー 3"/>
          <p:cNvSpPr>
            <a:spLocks noGrp="1"/>
          </p:cNvSpPr>
          <p:nvPr>
            <p:ph type="sldNum" sz="quarter" idx="5"/>
          </p:nvPr>
        </p:nvSpPr>
        <p:spPr/>
        <p:txBody>
          <a:bodyPr/>
          <a:lstStyle/>
          <a:p>
            <a:fld id="{65409C90-B61C-4376-B876-6B5579F8143D}" type="slidenum">
              <a:rPr kumimoji="1" lang="ja-JP" altLang="en-US" smtClean="0"/>
              <a:t>2</a:t>
            </a:fld>
            <a:endParaRPr kumimoji="1" lang="ja-JP" altLang="en-US"/>
          </a:p>
        </p:txBody>
      </p:sp>
    </p:spTree>
    <p:extLst>
      <p:ext uri="{BB962C8B-B14F-4D97-AF65-F5344CB8AC3E}">
        <p14:creationId xmlns:p14="http://schemas.microsoft.com/office/powerpoint/2010/main" val="27414208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indent="152400" algn="l"/>
            <a:r>
              <a:rPr lang="en-US" altLang="ja-JP" sz="1800" kern="100" dirty="0">
                <a:effectLst/>
                <a:latin typeface="Arial" panose="020B0604020202020204" pitchFamily="34" charset="0"/>
                <a:ea typeface="ＭＳ 明朝" panose="02020609040205080304" pitchFamily="17" charset="-128"/>
                <a:cs typeface="Times New Roman" panose="02020603050405020304" pitchFamily="18" charset="0"/>
              </a:rPr>
              <a:t>Each of the dishes has some auspicious meaning which reflects people wishes.</a:t>
            </a:r>
            <a:endParaRPr lang="ja-JP" altLang="ja-JP" sz="1800" kern="100" dirty="0">
              <a:effectLst/>
              <a:latin typeface="Century" panose="02040604050505020304" pitchFamily="18" charset="0"/>
              <a:ea typeface="ＭＳ 明朝" panose="02020609040205080304" pitchFamily="17" charset="-128"/>
              <a:cs typeface="Times New Roman" panose="02020603050405020304" pitchFamily="18" charset="0"/>
            </a:endParaRPr>
          </a:p>
          <a:p>
            <a:pPr indent="152400" algn="l"/>
            <a:r>
              <a:rPr lang="en-US" altLang="ja-JP" sz="1800" kern="100" dirty="0">
                <a:effectLst/>
                <a:latin typeface="Arial" panose="020B0604020202020204" pitchFamily="34" charset="0"/>
                <a:ea typeface="ＭＳ 明朝" panose="02020609040205080304" pitchFamily="17" charset="-128"/>
                <a:cs typeface="Times New Roman" panose="02020603050405020304" pitchFamily="18" charset="0"/>
              </a:rPr>
              <a:t>I’ll explain a few of the food meaning.</a:t>
            </a:r>
            <a:endParaRPr lang="ja-JP" altLang="ja-JP" sz="1800" kern="100" dirty="0">
              <a:effectLst/>
              <a:latin typeface="Century" panose="02040604050505020304" pitchFamily="18" charset="0"/>
              <a:ea typeface="ＭＳ 明朝" panose="02020609040205080304" pitchFamily="17" charset="-128"/>
              <a:cs typeface="Times New Roman" panose="02020603050405020304" pitchFamily="18" charset="0"/>
            </a:endParaRPr>
          </a:p>
          <a:p>
            <a:pPr indent="152400" algn="l"/>
            <a:r>
              <a:rPr lang="en-US" altLang="ja-JP" sz="1800" i="1" kern="100" dirty="0" err="1">
                <a:effectLst/>
                <a:latin typeface="Arial" panose="020B0604020202020204" pitchFamily="34" charset="0"/>
                <a:ea typeface="ＭＳ 明朝" panose="02020609040205080304" pitchFamily="17" charset="-128"/>
                <a:cs typeface="Times New Roman" panose="02020603050405020304" pitchFamily="18" charset="0"/>
              </a:rPr>
              <a:t>Kazunoko</a:t>
            </a:r>
            <a:r>
              <a:rPr lang="en-US" altLang="ja-JP" sz="1800" i="1" kern="100" dirty="0">
                <a:effectLst/>
                <a:latin typeface="Arial" panose="020B0604020202020204" pitchFamily="34" charset="0"/>
                <a:ea typeface="ＭＳ 明朝" panose="02020609040205080304" pitchFamily="17" charset="-128"/>
                <a:cs typeface="Times New Roman" panose="02020603050405020304" pitchFamily="18" charset="0"/>
              </a:rPr>
              <a:t>,</a:t>
            </a:r>
            <a:r>
              <a:rPr lang="en-US" altLang="ja-JP" sz="1800" kern="100" dirty="0">
                <a:effectLst/>
                <a:latin typeface="Arial" panose="020B0604020202020204" pitchFamily="34" charset="0"/>
                <a:ea typeface="ＭＳ 明朝" panose="02020609040205080304" pitchFamily="17" charset="-128"/>
                <a:cs typeface="Times New Roman" panose="02020603050405020304" pitchFamily="18" charset="0"/>
              </a:rPr>
              <a:t> herring roe, represents fertility because of many lots of eggs.</a:t>
            </a:r>
            <a:endParaRPr lang="ja-JP" altLang="ja-JP" sz="1800" kern="100" dirty="0">
              <a:effectLst/>
              <a:latin typeface="Century" panose="02040604050505020304" pitchFamily="18" charset="0"/>
              <a:ea typeface="ＭＳ 明朝" panose="02020609040205080304" pitchFamily="17" charset="-128"/>
              <a:cs typeface="Times New Roman" panose="02020603050405020304" pitchFamily="18" charset="0"/>
            </a:endParaRPr>
          </a:p>
          <a:p>
            <a:pPr marL="152400" algn="l"/>
            <a:r>
              <a:rPr lang="en-US" altLang="ja-JP" sz="1800" i="1" kern="100" dirty="0" err="1">
                <a:effectLst/>
                <a:latin typeface="Arial" panose="020B0604020202020204" pitchFamily="34" charset="0"/>
                <a:ea typeface="ＭＳ 明朝" panose="02020609040205080304" pitchFamily="17" charset="-128"/>
                <a:cs typeface="Times New Roman" panose="02020603050405020304" pitchFamily="18" charset="0"/>
              </a:rPr>
              <a:t>Kuromame</a:t>
            </a:r>
            <a:r>
              <a:rPr lang="en-US" altLang="ja-JP" sz="1800" kern="100" dirty="0">
                <a:effectLst/>
                <a:latin typeface="Arial" panose="020B0604020202020204" pitchFamily="34" charset="0"/>
                <a:ea typeface="ＭＳ 明朝" panose="02020609040205080304" pitchFamily="17" charset="-128"/>
                <a:cs typeface="Times New Roman" panose="02020603050405020304" pitchFamily="18" charset="0"/>
              </a:rPr>
              <a:t>, cooked black beans are considered effective for driving out evil spirits.</a:t>
            </a:r>
            <a:endParaRPr lang="ja-JP" altLang="ja-JP" sz="1800" kern="100" dirty="0">
              <a:effectLst/>
              <a:latin typeface="Century" panose="02040604050505020304" pitchFamily="18" charset="0"/>
              <a:ea typeface="ＭＳ 明朝" panose="02020609040205080304" pitchFamily="17" charset="-128"/>
              <a:cs typeface="Times New Roman" panose="02020603050405020304" pitchFamily="18" charset="0"/>
            </a:endParaRPr>
          </a:p>
          <a:p>
            <a:pPr indent="152400" algn="l"/>
            <a:r>
              <a:rPr lang="en-US" altLang="ja-JP" sz="1800" kern="100" dirty="0">
                <a:effectLst/>
                <a:latin typeface="Arial" panose="020B0604020202020204" pitchFamily="34" charset="0"/>
                <a:ea typeface="ＭＳ 明朝" panose="02020609040205080304" pitchFamily="17" charset="-128"/>
                <a:cs typeface="Times New Roman" panose="02020603050405020304" pitchFamily="18" charset="0"/>
              </a:rPr>
              <a:t>Lobsters are for longevity because their bodies are bent like an old age.    </a:t>
            </a:r>
            <a:endParaRPr lang="ja-JP" altLang="ja-JP" sz="1800" kern="100" dirty="0">
              <a:effectLst/>
              <a:latin typeface="Century" panose="02040604050505020304" pitchFamily="18" charset="0"/>
              <a:ea typeface="ＭＳ 明朝" panose="02020609040205080304" pitchFamily="17" charset="-128"/>
              <a:cs typeface="Times New Roman" panose="02020603050405020304" pitchFamily="18" charset="0"/>
            </a:endParaRPr>
          </a:p>
          <a:p>
            <a:pPr marL="152400" algn="l"/>
            <a:r>
              <a:rPr lang="en-US" altLang="ja-JP" sz="1800" i="1" kern="100" dirty="0" err="1">
                <a:effectLst/>
                <a:latin typeface="Arial" panose="020B0604020202020204" pitchFamily="34" charset="0"/>
                <a:ea typeface="ＭＳ 明朝" panose="02020609040205080304" pitchFamily="17" charset="-128"/>
                <a:cs typeface="Times New Roman" panose="02020603050405020304" pitchFamily="18" charset="0"/>
              </a:rPr>
              <a:t>Tazukuri</a:t>
            </a:r>
            <a:r>
              <a:rPr lang="en-US" altLang="ja-JP" sz="1800" i="1" kern="100" dirty="0">
                <a:effectLst/>
                <a:latin typeface="Arial" panose="020B0604020202020204" pitchFamily="34" charset="0"/>
                <a:ea typeface="ＭＳ 明朝" panose="02020609040205080304" pitchFamily="17" charset="-128"/>
                <a:cs typeface="Times New Roman" panose="02020603050405020304" pitchFamily="18" charset="0"/>
              </a:rPr>
              <a:t> </a:t>
            </a:r>
            <a:r>
              <a:rPr lang="en-US" altLang="ja-JP" sz="1800" kern="100" dirty="0">
                <a:effectLst/>
                <a:latin typeface="Arial" panose="020B0604020202020204" pitchFamily="34" charset="0"/>
                <a:ea typeface="ＭＳ 明朝" panose="02020609040205080304" pitchFamily="17" charset="-128"/>
                <a:cs typeface="Times New Roman" panose="02020603050405020304" pitchFamily="18" charset="0"/>
              </a:rPr>
              <a:t>is dried sardine cooked down with sweet cooking sake, sugar and soy sauce.</a:t>
            </a:r>
            <a:endParaRPr lang="ja-JP" altLang="ja-JP" sz="1800" kern="100" dirty="0">
              <a:effectLst/>
              <a:latin typeface="Century" panose="02040604050505020304" pitchFamily="18" charset="0"/>
              <a:ea typeface="ＭＳ 明朝" panose="02020609040205080304" pitchFamily="17" charset="-128"/>
              <a:cs typeface="Times New Roman" panose="02020603050405020304" pitchFamily="18" charset="0"/>
            </a:endParaRPr>
          </a:p>
          <a:p>
            <a:pPr indent="152400" algn="l"/>
            <a:r>
              <a:rPr lang="en-US" altLang="ja-JP" sz="1800" kern="100" dirty="0">
                <a:effectLst/>
                <a:latin typeface="Arial" panose="020B0604020202020204" pitchFamily="34" charset="0"/>
                <a:ea typeface="ＭＳ 明朝" panose="02020609040205080304" pitchFamily="17" charset="-128"/>
                <a:cs typeface="Times New Roman" panose="02020603050405020304" pitchFamily="18" charset="0"/>
              </a:rPr>
              <a:t>It has meaning of rich harvest.</a:t>
            </a:r>
            <a:endParaRPr lang="ja-JP" altLang="ja-JP" sz="1800" kern="100" dirty="0">
              <a:effectLst/>
              <a:latin typeface="Century" panose="02040604050505020304" pitchFamily="18" charset="0"/>
              <a:ea typeface="ＭＳ 明朝" panose="02020609040205080304" pitchFamily="17" charset="-128"/>
              <a:cs typeface="Times New Roman" panose="02020603050405020304" pitchFamily="18" charset="0"/>
            </a:endParaRPr>
          </a:p>
          <a:p>
            <a:pPr marL="152400" algn="l"/>
            <a:r>
              <a:rPr lang="en-US" altLang="ja-JP" sz="1800" kern="100" dirty="0">
                <a:effectLst/>
                <a:latin typeface="Arial" panose="020B0604020202020204" pitchFamily="34" charset="0"/>
                <a:ea typeface="ＭＳ 明朝" panose="02020609040205080304" pitchFamily="17" charset="-128"/>
                <a:cs typeface="Times New Roman" panose="02020603050405020304" pitchFamily="18" charset="0"/>
              </a:rPr>
              <a:t>Although there are some regional differences in the contents of </a:t>
            </a:r>
            <a:r>
              <a:rPr lang="en-US" altLang="ja-JP" sz="1800" i="1" kern="100" dirty="0">
                <a:effectLst/>
                <a:latin typeface="Arial" panose="020B0604020202020204" pitchFamily="34" charset="0"/>
                <a:ea typeface="ＭＳ 明朝" panose="02020609040205080304" pitchFamily="17" charset="-128"/>
                <a:cs typeface="Times New Roman" panose="02020603050405020304" pitchFamily="18" charset="0"/>
              </a:rPr>
              <a:t>Osechi</a:t>
            </a:r>
            <a:r>
              <a:rPr lang="en-US" altLang="ja-JP" sz="1800" kern="100" dirty="0">
                <a:effectLst/>
                <a:latin typeface="Arial" panose="020B0604020202020204" pitchFamily="34" charset="0"/>
                <a:ea typeface="ＭＳ 明朝" panose="02020609040205080304" pitchFamily="17" charset="-128"/>
                <a:cs typeface="Times New Roman" panose="02020603050405020304" pitchFamily="18" charset="0"/>
              </a:rPr>
              <a:t>, most of them are common to all parts of Japan.</a:t>
            </a:r>
            <a:endParaRPr lang="ja-JP" altLang="ja-JP" sz="1800" kern="100" dirty="0">
              <a:effectLst/>
              <a:latin typeface="Century" panose="02040604050505020304" pitchFamily="18" charset="0"/>
              <a:ea typeface="ＭＳ 明朝" panose="02020609040205080304" pitchFamily="17" charset="-128"/>
              <a:cs typeface="Times New Roman" panose="02020603050405020304" pitchFamily="18" charset="0"/>
            </a:endParaRPr>
          </a:p>
          <a:p>
            <a:endParaRPr kumimoji="1" lang="ja-JP" altLang="en-US" dirty="0"/>
          </a:p>
        </p:txBody>
      </p:sp>
      <p:sp>
        <p:nvSpPr>
          <p:cNvPr id="4" name="スライド番号プレースホルダー 3"/>
          <p:cNvSpPr>
            <a:spLocks noGrp="1"/>
          </p:cNvSpPr>
          <p:nvPr>
            <p:ph type="sldNum" sz="quarter" idx="5"/>
          </p:nvPr>
        </p:nvSpPr>
        <p:spPr/>
        <p:txBody>
          <a:bodyPr/>
          <a:lstStyle/>
          <a:p>
            <a:fld id="{65409C90-B61C-4376-B876-6B5579F8143D}" type="slidenum">
              <a:rPr kumimoji="1" lang="ja-JP" altLang="en-US" smtClean="0"/>
              <a:t>20</a:t>
            </a:fld>
            <a:endParaRPr kumimoji="1" lang="ja-JP" altLang="en-US"/>
          </a:p>
        </p:txBody>
      </p:sp>
    </p:spTree>
    <p:extLst>
      <p:ext uri="{BB962C8B-B14F-4D97-AF65-F5344CB8AC3E}">
        <p14:creationId xmlns:p14="http://schemas.microsoft.com/office/powerpoint/2010/main" val="404392881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152400" algn="l"/>
            <a:r>
              <a:rPr lang="en-US" altLang="ja-JP" sz="1800" i="1" kern="100" dirty="0" err="1">
                <a:effectLst/>
                <a:latin typeface="Arial" panose="020B0604020202020204" pitchFamily="34" charset="0"/>
                <a:ea typeface="ＭＳ 明朝" panose="02020609040205080304" pitchFamily="17" charset="-128"/>
                <a:cs typeface="Times New Roman" panose="02020603050405020304" pitchFamily="18" charset="0"/>
              </a:rPr>
              <a:t>Ozoni</a:t>
            </a:r>
            <a:r>
              <a:rPr lang="en-US" altLang="ja-JP" sz="1800" i="1" kern="100" dirty="0">
                <a:effectLst/>
                <a:latin typeface="Arial" panose="020B0604020202020204" pitchFamily="34" charset="0"/>
                <a:ea typeface="ＭＳ 明朝" panose="02020609040205080304" pitchFamily="17" charset="-128"/>
                <a:cs typeface="Times New Roman" panose="02020603050405020304" pitchFamily="18" charset="0"/>
              </a:rPr>
              <a:t> </a:t>
            </a:r>
            <a:r>
              <a:rPr lang="en-US" altLang="ja-JP" sz="1800" kern="100" dirty="0">
                <a:effectLst/>
                <a:latin typeface="Arial" panose="020B0604020202020204" pitchFamily="34" charset="0"/>
                <a:ea typeface="ＭＳ 明朝" panose="02020609040205080304" pitchFamily="17" charset="-128"/>
                <a:cs typeface="Times New Roman" panose="02020603050405020304" pitchFamily="18" charset="0"/>
              </a:rPr>
              <a:t>is a rice cake and vegetable soup and one of the most popular New Year</a:t>
            </a:r>
            <a:r>
              <a:rPr lang="en-US" altLang="ja-JP" sz="1800" kern="100" baseline="0" dirty="0">
                <a:effectLst/>
                <a:latin typeface="Arial" panose="020B0604020202020204" pitchFamily="34" charset="0"/>
                <a:ea typeface="ＭＳ 明朝" panose="02020609040205080304" pitchFamily="17" charset="-128"/>
                <a:cs typeface="Times New Roman" panose="02020603050405020304" pitchFamily="18" charset="0"/>
              </a:rPr>
              <a:t> </a:t>
            </a:r>
            <a:r>
              <a:rPr lang="en-US" altLang="ja-JP" sz="1800" kern="100" dirty="0" err="1">
                <a:effectLst/>
                <a:latin typeface="Arial" panose="020B0604020202020204" pitchFamily="34" charset="0"/>
                <a:ea typeface="ＭＳ 明朝" panose="02020609040205080304" pitchFamily="17" charset="-128"/>
                <a:cs typeface="Times New Roman" panose="02020603050405020304" pitchFamily="18" charset="0"/>
              </a:rPr>
              <a:t>dishe</a:t>
            </a:r>
            <a:r>
              <a:rPr lang="en-US" altLang="ja-JP" sz="1800" kern="100" dirty="0">
                <a:effectLst/>
                <a:latin typeface="Arial" panose="020B0604020202020204" pitchFamily="34" charset="0"/>
                <a:ea typeface="ＭＳ 明朝" panose="02020609040205080304" pitchFamily="17" charset="-128"/>
                <a:cs typeface="Times New Roman" panose="02020603050405020304" pitchFamily="18" charset="0"/>
              </a:rPr>
              <a:t>.</a:t>
            </a:r>
            <a:endParaRPr lang="ja-JP" altLang="ja-JP" sz="1800" kern="100" dirty="0">
              <a:effectLst/>
              <a:latin typeface="Century" panose="02040604050505020304" pitchFamily="18" charset="0"/>
              <a:ea typeface="ＭＳ 明朝" panose="02020609040205080304" pitchFamily="17" charset="-128"/>
              <a:cs typeface="Times New Roman" panose="02020603050405020304" pitchFamily="18" charset="0"/>
            </a:endParaRPr>
          </a:p>
          <a:p>
            <a:pPr marL="152400" algn="l"/>
            <a:r>
              <a:rPr lang="en-US" altLang="ja-JP" sz="1800" kern="100" dirty="0">
                <a:effectLst/>
                <a:latin typeface="Arial" panose="020B0604020202020204" pitchFamily="34" charset="0"/>
                <a:ea typeface="ＭＳ 明朝" panose="02020609040205080304" pitchFamily="17" charset="-128"/>
                <a:cs typeface="Times New Roman" panose="02020603050405020304" pitchFamily="18" charset="0"/>
              </a:rPr>
              <a:t>Rice cake has long been a food for celebrating and special occasions for Japanese people.</a:t>
            </a:r>
            <a:endParaRPr lang="ja-JP" altLang="ja-JP" sz="1800" kern="100" dirty="0">
              <a:effectLst/>
              <a:latin typeface="Century" panose="02040604050505020304" pitchFamily="18" charset="0"/>
              <a:ea typeface="ＭＳ 明朝" panose="02020609040205080304" pitchFamily="17" charset="-128"/>
              <a:cs typeface="Times New Roman" panose="02020603050405020304" pitchFamily="18" charset="0"/>
            </a:endParaRPr>
          </a:p>
          <a:p>
            <a:pPr algn="l"/>
            <a:r>
              <a:rPr lang="en-US" altLang="ja-JP" sz="1800" kern="100" dirty="0">
                <a:effectLst/>
                <a:latin typeface="Arial" panose="020B0604020202020204" pitchFamily="34" charset="0"/>
                <a:ea typeface="ＭＳ 明朝" panose="02020609040205080304" pitchFamily="17" charset="-128"/>
                <a:cs typeface="Times New Roman" panose="02020603050405020304" pitchFamily="18" charset="0"/>
              </a:rPr>
              <a:t> </a:t>
            </a:r>
            <a:endParaRPr lang="ja-JP" altLang="ja-JP" sz="1800" kern="100" dirty="0">
              <a:effectLst/>
              <a:latin typeface="Century" panose="02040604050505020304" pitchFamily="18" charset="0"/>
              <a:ea typeface="ＭＳ 明朝" panose="02020609040205080304" pitchFamily="17" charset="-128"/>
              <a:cs typeface="Times New Roman" panose="02020603050405020304" pitchFamily="18" charset="0"/>
            </a:endParaRPr>
          </a:p>
          <a:p>
            <a:pPr marL="152400" algn="l"/>
            <a:r>
              <a:rPr lang="en-US" altLang="ja-JP" sz="1800" kern="100" dirty="0">
                <a:effectLst/>
                <a:latin typeface="Arial" panose="020B0604020202020204" pitchFamily="34" charset="0"/>
                <a:ea typeface="ＭＳ 明朝" panose="02020609040205080304" pitchFamily="17" charset="-128"/>
                <a:cs typeface="Times New Roman" panose="02020603050405020304" pitchFamily="18" charset="0"/>
              </a:rPr>
              <a:t>It is said that the origin of </a:t>
            </a:r>
            <a:r>
              <a:rPr lang="en-US" altLang="ja-JP" sz="1800" i="1" kern="100" dirty="0" err="1">
                <a:effectLst/>
                <a:latin typeface="Arial" panose="020B0604020202020204" pitchFamily="34" charset="0"/>
                <a:ea typeface="ＭＳ 明朝" panose="02020609040205080304" pitchFamily="17" charset="-128"/>
                <a:cs typeface="Times New Roman" panose="02020603050405020304" pitchFamily="18" charset="0"/>
              </a:rPr>
              <a:t>Ozoni</a:t>
            </a:r>
            <a:r>
              <a:rPr lang="en-US" altLang="ja-JP" sz="1800" i="1" kern="100" dirty="0">
                <a:effectLst/>
                <a:latin typeface="Arial" panose="020B0604020202020204" pitchFamily="34" charset="0"/>
                <a:ea typeface="ＭＳ 明朝" panose="02020609040205080304" pitchFamily="17" charset="-128"/>
                <a:cs typeface="Times New Roman" panose="02020603050405020304" pitchFamily="18" charset="0"/>
              </a:rPr>
              <a:t> </a:t>
            </a:r>
            <a:r>
              <a:rPr lang="en-US" altLang="ja-JP" sz="1800" kern="100" dirty="0">
                <a:effectLst/>
                <a:latin typeface="Arial" panose="020B0604020202020204" pitchFamily="34" charset="0"/>
                <a:ea typeface="ＭＳ 明朝" panose="02020609040205080304" pitchFamily="17" charset="-128"/>
                <a:cs typeface="Times New Roman" panose="02020603050405020304" pitchFamily="18" charset="0"/>
              </a:rPr>
              <a:t>is that the rice cake and vegetables offered to deity were boiled and eaten on New Year’s Day.</a:t>
            </a:r>
            <a:endParaRPr lang="ja-JP" altLang="ja-JP" sz="1800" kern="100" dirty="0">
              <a:effectLst/>
              <a:latin typeface="Century" panose="02040604050505020304" pitchFamily="18" charset="0"/>
              <a:ea typeface="ＭＳ 明朝" panose="02020609040205080304" pitchFamily="17" charset="-128"/>
              <a:cs typeface="Times New Roman" panose="02020603050405020304" pitchFamily="18" charset="0"/>
            </a:endParaRPr>
          </a:p>
          <a:p>
            <a:pPr indent="152400" algn="l"/>
            <a:r>
              <a:rPr lang="en-US" altLang="ja-JP" sz="1800" kern="100" dirty="0">
                <a:effectLst/>
                <a:latin typeface="Arial" panose="020B0604020202020204" pitchFamily="34" charset="0"/>
                <a:ea typeface="ＭＳ 明朝" panose="02020609040205080304" pitchFamily="17" charset="-128"/>
                <a:cs typeface="Times New Roman" panose="02020603050405020304" pitchFamily="18" charset="0"/>
              </a:rPr>
              <a:t>The meaning of “</a:t>
            </a:r>
            <a:r>
              <a:rPr lang="en-US" altLang="ja-JP" sz="1800" i="1" kern="100" dirty="0" err="1">
                <a:effectLst/>
                <a:latin typeface="Arial" panose="020B0604020202020204" pitchFamily="34" charset="0"/>
                <a:ea typeface="ＭＳ 明朝" panose="02020609040205080304" pitchFamily="17" charset="-128"/>
                <a:cs typeface="Times New Roman" panose="02020603050405020304" pitchFamily="18" charset="0"/>
              </a:rPr>
              <a:t>zouni</a:t>
            </a:r>
            <a:r>
              <a:rPr lang="en-US" altLang="ja-JP" sz="1800" kern="100" dirty="0">
                <a:effectLst/>
                <a:latin typeface="Arial" panose="020B0604020202020204" pitchFamily="34" charset="0"/>
                <a:ea typeface="ＭＳ 明朝" panose="02020609040205080304" pitchFamily="17" charset="-128"/>
                <a:cs typeface="Times New Roman" panose="02020603050405020304" pitchFamily="18" charset="0"/>
              </a:rPr>
              <a:t>” in Japanese is to boil various ingredients.</a:t>
            </a:r>
            <a:endParaRPr lang="ja-JP" altLang="ja-JP" sz="1800" kern="100" dirty="0">
              <a:effectLst/>
              <a:latin typeface="Century" panose="02040604050505020304" pitchFamily="18" charset="0"/>
              <a:ea typeface="ＭＳ 明朝" panose="02020609040205080304" pitchFamily="17" charset="-128"/>
              <a:cs typeface="Times New Roman" panose="02020603050405020304" pitchFamily="18" charset="0"/>
            </a:endParaRPr>
          </a:p>
          <a:p>
            <a:pPr algn="l"/>
            <a:r>
              <a:rPr lang="en-US" altLang="ja-JP" sz="1800" kern="100" dirty="0">
                <a:effectLst/>
                <a:latin typeface="Arial" panose="020B0604020202020204" pitchFamily="34" charset="0"/>
                <a:ea typeface="ＭＳ 明朝" panose="02020609040205080304" pitchFamily="17" charset="-128"/>
                <a:cs typeface="Times New Roman" panose="02020603050405020304" pitchFamily="18" charset="0"/>
              </a:rPr>
              <a:t> </a:t>
            </a:r>
            <a:endParaRPr lang="ja-JP" altLang="ja-JP" sz="1800" kern="100" dirty="0">
              <a:effectLst/>
              <a:latin typeface="Century" panose="02040604050505020304" pitchFamily="18" charset="0"/>
              <a:ea typeface="ＭＳ 明朝" panose="02020609040205080304" pitchFamily="17" charset="-128"/>
              <a:cs typeface="Times New Roman" panose="02020603050405020304" pitchFamily="18" charset="0"/>
            </a:endParaRPr>
          </a:p>
          <a:p>
            <a:pPr indent="152400" algn="l"/>
            <a:r>
              <a:rPr lang="en-US" altLang="ja-JP" sz="1800" i="1" kern="100" dirty="0" err="1">
                <a:effectLst/>
                <a:latin typeface="Arial" panose="020B0604020202020204" pitchFamily="34" charset="0"/>
                <a:ea typeface="ＭＳ 明朝" panose="02020609040205080304" pitchFamily="17" charset="-128"/>
                <a:cs typeface="Times New Roman" panose="02020603050405020304" pitchFamily="18" charset="0"/>
              </a:rPr>
              <a:t>Ozon</a:t>
            </a:r>
            <a:r>
              <a:rPr lang="en-US" altLang="ja-JP" sz="1800" kern="100" dirty="0" err="1">
                <a:effectLst/>
                <a:latin typeface="Arial" panose="020B0604020202020204" pitchFamily="34" charset="0"/>
                <a:ea typeface="ＭＳ 明朝" panose="02020609040205080304" pitchFamily="17" charset="-128"/>
                <a:cs typeface="Times New Roman" panose="02020603050405020304" pitchFamily="18" charset="0"/>
              </a:rPr>
              <a:t>i</a:t>
            </a:r>
            <a:r>
              <a:rPr lang="en-US" altLang="ja-JP" sz="1800" kern="100" dirty="0">
                <a:effectLst/>
                <a:latin typeface="Arial" panose="020B0604020202020204" pitchFamily="34" charset="0"/>
                <a:ea typeface="ＭＳ 明朝" panose="02020609040205080304" pitchFamily="17" charset="-128"/>
                <a:cs typeface="Times New Roman" panose="02020603050405020304" pitchFamily="18" charset="0"/>
              </a:rPr>
              <a:t> can take on different forms region to region and also varies from</a:t>
            </a:r>
            <a:endParaRPr lang="ja-JP" altLang="ja-JP" sz="1800" kern="100" dirty="0">
              <a:effectLst/>
              <a:latin typeface="Century" panose="02040604050505020304" pitchFamily="18" charset="0"/>
              <a:ea typeface="ＭＳ 明朝" panose="02020609040205080304" pitchFamily="17" charset="-128"/>
              <a:cs typeface="Times New Roman" panose="02020603050405020304" pitchFamily="18" charset="0"/>
            </a:endParaRPr>
          </a:p>
          <a:p>
            <a:pPr indent="152400" algn="l"/>
            <a:r>
              <a:rPr lang="en-US" altLang="ja-JP" sz="1800" kern="100" dirty="0">
                <a:effectLst/>
                <a:latin typeface="Arial" panose="020B0604020202020204" pitchFamily="34" charset="0"/>
                <a:ea typeface="ＭＳ 明朝" panose="02020609040205080304" pitchFamily="17" charset="-128"/>
                <a:cs typeface="Times New Roman" panose="02020603050405020304" pitchFamily="18" charset="0"/>
              </a:rPr>
              <a:t>region to region. </a:t>
            </a:r>
            <a:endParaRPr lang="ja-JP" altLang="ja-JP" sz="1800" kern="100" dirty="0">
              <a:effectLst/>
              <a:latin typeface="Century" panose="02040604050505020304" pitchFamily="18" charset="0"/>
              <a:ea typeface="ＭＳ 明朝" panose="02020609040205080304" pitchFamily="17" charset="-128"/>
              <a:cs typeface="Times New Roman" panose="02020603050405020304" pitchFamily="18" charset="0"/>
            </a:endParaRPr>
          </a:p>
          <a:p>
            <a:pPr marL="152400" algn="l"/>
            <a:r>
              <a:rPr lang="en-US" altLang="ja-JP" sz="1800" kern="100" dirty="0">
                <a:effectLst/>
                <a:latin typeface="Arial" panose="020B0604020202020204" pitchFamily="34" charset="0"/>
                <a:ea typeface="ＭＳ 明朝" panose="02020609040205080304" pitchFamily="17" charset="-128"/>
                <a:cs typeface="Times New Roman" panose="02020603050405020304" pitchFamily="18" charset="0"/>
              </a:rPr>
              <a:t>Square rice cakes are often used in eastern Japan and round rice cakes are often used in western Japan.</a:t>
            </a:r>
            <a:endParaRPr lang="ja-JP" altLang="ja-JP" sz="1800" kern="100" dirty="0">
              <a:effectLst/>
              <a:latin typeface="Century" panose="02040604050505020304" pitchFamily="18" charset="0"/>
              <a:ea typeface="ＭＳ 明朝" panose="02020609040205080304" pitchFamily="17" charset="-128"/>
              <a:cs typeface="Times New Roman" panose="02020603050405020304" pitchFamily="18" charset="0"/>
            </a:endParaRPr>
          </a:p>
          <a:p>
            <a:pPr indent="152400" algn="l"/>
            <a:r>
              <a:rPr lang="en-US" altLang="ja-JP" sz="1800" i="1" kern="100" dirty="0" err="1">
                <a:effectLst/>
                <a:latin typeface="Arial" panose="020B0604020202020204" pitchFamily="34" charset="0"/>
                <a:ea typeface="ＭＳ 明朝" panose="02020609040205080304" pitchFamily="17" charset="-128"/>
                <a:cs typeface="Times New Roman" panose="02020603050405020304" pitchFamily="18" charset="0"/>
              </a:rPr>
              <a:t>Ozoni</a:t>
            </a:r>
            <a:r>
              <a:rPr lang="en-US" altLang="ja-JP" sz="1800" i="1" kern="100" dirty="0">
                <a:effectLst/>
                <a:latin typeface="Arial" panose="020B0604020202020204" pitchFamily="34" charset="0"/>
                <a:ea typeface="ＭＳ 明朝" panose="02020609040205080304" pitchFamily="17" charset="-128"/>
                <a:cs typeface="Times New Roman" panose="02020603050405020304" pitchFamily="18" charset="0"/>
              </a:rPr>
              <a:t> </a:t>
            </a:r>
            <a:r>
              <a:rPr lang="en-US" altLang="ja-JP" sz="1800" kern="100" dirty="0">
                <a:effectLst/>
                <a:latin typeface="Arial" panose="020B0604020202020204" pitchFamily="34" charset="0"/>
                <a:ea typeface="ＭＳ 明朝" panose="02020609040205080304" pitchFamily="17" charset="-128"/>
                <a:cs typeface="Times New Roman" panose="02020603050405020304" pitchFamily="18" charset="0"/>
              </a:rPr>
              <a:t>in the region in eastern Japan is usually a clear soup base.</a:t>
            </a:r>
            <a:endParaRPr lang="ja-JP" altLang="ja-JP" sz="1800" kern="100" dirty="0">
              <a:effectLst/>
              <a:latin typeface="Century" panose="02040604050505020304" pitchFamily="18" charset="0"/>
              <a:ea typeface="ＭＳ 明朝" panose="02020609040205080304" pitchFamily="17" charset="-128"/>
              <a:cs typeface="Times New Roman" panose="02020603050405020304" pitchFamily="18" charset="0"/>
            </a:endParaRPr>
          </a:p>
          <a:p>
            <a:pPr indent="152400" algn="l"/>
            <a:r>
              <a:rPr lang="en-US" altLang="ja-JP" sz="1800" kern="100" dirty="0">
                <a:effectLst/>
                <a:latin typeface="Arial" panose="020B0604020202020204" pitchFamily="34" charset="0"/>
                <a:ea typeface="ＭＳ 明朝" panose="02020609040205080304" pitchFamily="17" charset="-128"/>
                <a:cs typeface="Times New Roman" panose="02020603050405020304" pitchFamily="18" charset="0"/>
              </a:rPr>
              <a:t>A white miso soup is used to make </a:t>
            </a:r>
            <a:r>
              <a:rPr lang="en-US" altLang="ja-JP" sz="1800" i="1" kern="100" dirty="0" err="1">
                <a:effectLst/>
                <a:latin typeface="Arial" panose="020B0604020202020204" pitchFamily="34" charset="0"/>
                <a:ea typeface="ＭＳ 明朝" panose="02020609040205080304" pitchFamily="17" charset="-128"/>
                <a:cs typeface="Times New Roman" panose="02020603050405020304" pitchFamily="18" charset="0"/>
              </a:rPr>
              <a:t>Ozon</a:t>
            </a:r>
            <a:r>
              <a:rPr lang="en-US" altLang="ja-JP" sz="1800" kern="100" dirty="0" err="1">
                <a:effectLst/>
                <a:latin typeface="Arial" panose="020B0604020202020204" pitchFamily="34" charset="0"/>
                <a:ea typeface="ＭＳ 明朝" panose="02020609040205080304" pitchFamily="17" charset="-128"/>
                <a:cs typeface="Times New Roman" panose="02020603050405020304" pitchFamily="18" charset="0"/>
              </a:rPr>
              <a:t>i</a:t>
            </a:r>
            <a:r>
              <a:rPr lang="en-US" altLang="ja-JP" sz="1800" kern="100" dirty="0">
                <a:effectLst/>
                <a:latin typeface="Arial" panose="020B0604020202020204" pitchFamily="34" charset="0"/>
                <a:ea typeface="ＭＳ 明朝" panose="02020609040205080304" pitchFamily="17" charset="-128"/>
                <a:cs typeface="Times New Roman" panose="02020603050405020304" pitchFamily="18" charset="0"/>
              </a:rPr>
              <a:t> in the western Japan region.</a:t>
            </a:r>
            <a:endParaRPr lang="ja-JP" altLang="ja-JP" sz="1800" kern="100" dirty="0">
              <a:effectLst/>
              <a:latin typeface="Century" panose="02040604050505020304" pitchFamily="18" charset="0"/>
              <a:ea typeface="ＭＳ 明朝" panose="02020609040205080304" pitchFamily="17" charset="-128"/>
              <a:cs typeface="Times New Roman" panose="02020603050405020304" pitchFamily="18" charset="0"/>
            </a:endParaRPr>
          </a:p>
          <a:p>
            <a:endParaRPr kumimoji="1" lang="ja-JP" altLang="en-US" dirty="0"/>
          </a:p>
        </p:txBody>
      </p:sp>
      <p:sp>
        <p:nvSpPr>
          <p:cNvPr id="4" name="スライド番号プレースホルダー 3"/>
          <p:cNvSpPr>
            <a:spLocks noGrp="1"/>
          </p:cNvSpPr>
          <p:nvPr>
            <p:ph type="sldNum" sz="quarter" idx="5"/>
          </p:nvPr>
        </p:nvSpPr>
        <p:spPr/>
        <p:txBody>
          <a:bodyPr/>
          <a:lstStyle/>
          <a:p>
            <a:fld id="{65409C90-B61C-4376-B876-6B5579F8143D}" type="slidenum">
              <a:rPr kumimoji="1" lang="ja-JP" altLang="en-US" smtClean="0"/>
              <a:t>21</a:t>
            </a:fld>
            <a:endParaRPr kumimoji="1" lang="ja-JP" altLang="en-US"/>
          </a:p>
        </p:txBody>
      </p:sp>
    </p:spTree>
    <p:extLst>
      <p:ext uri="{BB962C8B-B14F-4D97-AF65-F5344CB8AC3E}">
        <p14:creationId xmlns:p14="http://schemas.microsoft.com/office/powerpoint/2010/main" val="429433234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indent="180340" algn="just"/>
            <a:r>
              <a:rPr lang="en-US" altLang="ja-JP" sz="1800" kern="100" dirty="0">
                <a:effectLst/>
                <a:latin typeface="Arial" panose="020B0604020202020204" pitchFamily="34" charset="0"/>
                <a:ea typeface="游明朝" panose="02020400000000000000" pitchFamily="18" charset="-128"/>
                <a:cs typeface="Times New Roman" panose="02020603050405020304" pitchFamily="18" charset="0"/>
              </a:rPr>
              <a:t>Most Japanese people take</a:t>
            </a:r>
            <a:r>
              <a:rPr lang="en-US" altLang="ja-JP" sz="1800" b="1" kern="100" dirty="0">
                <a:effectLst/>
                <a:latin typeface="Arial" panose="020B0604020202020204" pitchFamily="34" charset="0"/>
                <a:ea typeface="游明朝" panose="02020400000000000000" pitchFamily="18" charset="-128"/>
                <a:cs typeface="Times New Roman" panose="02020603050405020304" pitchFamily="18" charset="0"/>
              </a:rPr>
              <a:t> </a:t>
            </a:r>
            <a:r>
              <a:rPr lang="en-US" altLang="ja-JP" sz="1800" kern="100" dirty="0">
                <a:effectLst/>
                <a:latin typeface="Arial" panose="020B0604020202020204" pitchFamily="34" charset="0"/>
                <a:ea typeface="游明朝" panose="02020400000000000000" pitchFamily="18" charset="-128"/>
                <a:cs typeface="Times New Roman" panose="02020603050405020304" pitchFamily="18" charset="0"/>
              </a:rPr>
              <a:t>at least three days off for New Year’s holidays.</a:t>
            </a:r>
            <a:endPar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marL="139700" indent="40640" algn="l"/>
            <a:r>
              <a:rPr lang="en-US" altLang="ja-JP" sz="1800" kern="100" dirty="0">
                <a:effectLst/>
                <a:latin typeface="Arial" panose="020B0604020202020204" pitchFamily="34" charset="0"/>
                <a:ea typeface="游明朝" panose="02020400000000000000" pitchFamily="18" charset="-128"/>
                <a:cs typeface="Times New Roman" panose="02020603050405020304" pitchFamily="18" charset="0"/>
              </a:rPr>
              <a:t>Lots of people watch the first sunrise of the year, because it’s considered significant in Japan.</a:t>
            </a:r>
            <a:endPar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indent="139700" algn="just"/>
            <a:r>
              <a:rPr lang="en-US" altLang="ja-JP" sz="1800" kern="100" dirty="0">
                <a:effectLst/>
                <a:latin typeface="Arial" panose="020B0604020202020204" pitchFamily="34" charset="0"/>
                <a:ea typeface="游明朝" panose="02020400000000000000" pitchFamily="18" charset="-128"/>
                <a:cs typeface="Times New Roman" panose="02020603050405020304" pitchFamily="18" charset="0"/>
              </a:rPr>
              <a:t>Many people buy good luck  charms at shrines or temples.</a:t>
            </a:r>
            <a:endPar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marL="139700" algn="just"/>
            <a:r>
              <a:rPr lang="en-US" altLang="ja-JP" sz="1800" kern="100" dirty="0">
                <a:effectLst/>
                <a:latin typeface="Arial" panose="020B0604020202020204" pitchFamily="34" charset="0"/>
                <a:ea typeface="游明朝" panose="02020400000000000000" pitchFamily="18" charset="-128"/>
                <a:cs typeface="Times New Roman" panose="02020603050405020304" pitchFamily="18" charset="0"/>
              </a:rPr>
              <a:t>Some people  write their New year’s resolutions or happy words on calligraphy paper.</a:t>
            </a:r>
            <a:endPar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indent="139700" algn="just"/>
            <a:r>
              <a:rPr lang="en-US" altLang="ja-JP" sz="1800" kern="100" dirty="0">
                <a:effectLst/>
                <a:latin typeface="Arial" panose="020B0604020202020204" pitchFamily="34" charset="0"/>
                <a:ea typeface="游明朝" panose="02020400000000000000" pitchFamily="18" charset="-128"/>
                <a:cs typeface="Times New Roman" panose="02020603050405020304" pitchFamily="18" charset="0"/>
              </a:rPr>
              <a:t>There are  other traditional events in January.</a:t>
            </a:r>
            <a:endPar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indent="139700" algn="just"/>
            <a:r>
              <a:rPr lang="en-US" altLang="ja-JP" sz="1800" kern="100" dirty="0">
                <a:effectLst/>
                <a:latin typeface="Arial" panose="020B0604020202020204" pitchFamily="34" charset="0"/>
                <a:ea typeface="游明朝" panose="02020400000000000000" pitchFamily="18" charset="-128"/>
                <a:cs typeface="Times New Roman" panose="02020603050405020304" pitchFamily="18" charset="0"/>
              </a:rPr>
              <a:t>Now, let me introduce you some of them.</a:t>
            </a:r>
            <a:endPar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p>
            <a:endParaRPr kumimoji="1" lang="ja-JP" altLang="en-US" dirty="0"/>
          </a:p>
        </p:txBody>
      </p:sp>
      <p:sp>
        <p:nvSpPr>
          <p:cNvPr id="4" name="スライド番号プレースホルダー 3"/>
          <p:cNvSpPr>
            <a:spLocks noGrp="1"/>
          </p:cNvSpPr>
          <p:nvPr>
            <p:ph type="sldNum" sz="quarter" idx="5"/>
          </p:nvPr>
        </p:nvSpPr>
        <p:spPr/>
        <p:txBody>
          <a:bodyPr/>
          <a:lstStyle/>
          <a:p>
            <a:fld id="{65409C90-B61C-4376-B876-6B5579F8143D}" type="slidenum">
              <a:rPr kumimoji="1" lang="ja-JP" altLang="en-US" smtClean="0"/>
              <a:t>22</a:t>
            </a:fld>
            <a:endParaRPr kumimoji="1" lang="ja-JP" altLang="en-US"/>
          </a:p>
        </p:txBody>
      </p:sp>
    </p:spTree>
    <p:extLst>
      <p:ext uri="{BB962C8B-B14F-4D97-AF65-F5344CB8AC3E}">
        <p14:creationId xmlns:p14="http://schemas.microsoft.com/office/powerpoint/2010/main" val="129658535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139700" algn="just">
              <a:lnSpc>
                <a:spcPts val="1800"/>
              </a:lnSpc>
            </a:pPr>
            <a:r>
              <a:rPr lang="en-US" altLang="ja-JP" sz="1800" kern="100" dirty="0">
                <a:effectLst/>
                <a:latin typeface="Arial" panose="020B0604020202020204" pitchFamily="34" charset="0"/>
                <a:ea typeface="游明朝" panose="02020400000000000000" pitchFamily="18" charset="-128"/>
                <a:cs typeface="Times New Roman" panose="02020603050405020304" pitchFamily="18" charset="0"/>
              </a:rPr>
              <a:t>The first event is eating </a:t>
            </a:r>
            <a:r>
              <a:rPr lang="en-US" altLang="ja-JP" sz="1800" i="1" kern="100" dirty="0" err="1">
                <a:effectLst/>
                <a:latin typeface="Arial" panose="020B0604020202020204" pitchFamily="34" charset="0"/>
                <a:ea typeface="游明朝" panose="02020400000000000000" pitchFamily="18" charset="-128"/>
                <a:cs typeface="Times New Roman" panose="02020603050405020304" pitchFamily="18" charset="0"/>
              </a:rPr>
              <a:t>nanakusa-gayu</a:t>
            </a:r>
            <a:r>
              <a:rPr lang="en-US" altLang="ja-JP" sz="1800" i="1" kern="100" dirty="0">
                <a:effectLst/>
                <a:latin typeface="Arial" panose="020B0604020202020204" pitchFamily="34" charset="0"/>
                <a:ea typeface="游明朝" panose="02020400000000000000" pitchFamily="18" charset="-128"/>
                <a:cs typeface="Times New Roman" panose="02020603050405020304" pitchFamily="18" charset="0"/>
              </a:rPr>
              <a:t>, </a:t>
            </a:r>
            <a:r>
              <a:rPr lang="en-US" altLang="ja-JP" sz="1800" kern="100" dirty="0">
                <a:effectLst/>
                <a:latin typeface="Arial" panose="020B0604020202020204" pitchFamily="34" charset="0"/>
                <a:ea typeface="游明朝" panose="02020400000000000000" pitchFamily="18" charset="-128"/>
                <a:cs typeface="Times New Roman" panose="02020603050405020304" pitchFamily="18" charset="0"/>
              </a:rPr>
              <a:t>rice porridge with seven kinds of spring herbs</a:t>
            </a:r>
            <a:r>
              <a:rPr lang="en-US" altLang="ja-JP" sz="1800" i="1" kern="100" dirty="0">
                <a:effectLst/>
                <a:latin typeface="Arial" panose="020B0604020202020204" pitchFamily="34" charset="0"/>
                <a:ea typeface="游明朝" panose="02020400000000000000" pitchFamily="18" charset="-128"/>
                <a:cs typeface="Times New Roman" panose="02020603050405020304" pitchFamily="18" charset="0"/>
              </a:rPr>
              <a:t> </a:t>
            </a:r>
            <a:r>
              <a:rPr lang="en-US" altLang="ja-JP" sz="1800" kern="100" dirty="0">
                <a:effectLst/>
                <a:latin typeface="Arial" panose="020B0604020202020204" pitchFamily="34" charset="0"/>
                <a:ea typeface="游明朝" panose="02020400000000000000" pitchFamily="18" charset="-128"/>
                <a:cs typeface="Times New Roman" panose="02020603050405020304" pitchFamily="18" charset="0"/>
              </a:rPr>
              <a:t>in the morning on the</a:t>
            </a:r>
            <a:r>
              <a:rPr lang="ja-JP" altLang="ja-JP" sz="1800" kern="100" dirty="0">
                <a:effectLst/>
                <a:latin typeface="Arial" panose="020B0604020202020204" pitchFamily="34" charset="0"/>
                <a:ea typeface="游明朝" panose="02020400000000000000" pitchFamily="18" charset="-128"/>
                <a:cs typeface="Arial" panose="020B0604020202020204" pitchFamily="34" charset="0"/>
              </a:rPr>
              <a:t>７</a:t>
            </a:r>
            <a:r>
              <a:rPr lang="en-US" altLang="ja-JP" sz="1800" kern="100" baseline="30000" dirty="0" err="1">
                <a:effectLst/>
                <a:latin typeface="Arial" panose="020B0604020202020204" pitchFamily="34" charset="0"/>
                <a:ea typeface="游明朝" panose="02020400000000000000" pitchFamily="18" charset="-128"/>
                <a:cs typeface="Times New Roman" panose="02020603050405020304" pitchFamily="18" charset="0"/>
              </a:rPr>
              <a:t>th</a:t>
            </a:r>
            <a:r>
              <a:rPr lang="en-US" altLang="ja-JP" sz="1800" kern="100" dirty="0" err="1">
                <a:effectLst/>
                <a:latin typeface="Arial" panose="020B0604020202020204" pitchFamily="34" charset="0"/>
                <a:ea typeface="游明朝" panose="02020400000000000000" pitchFamily="18" charset="-128"/>
                <a:cs typeface="Times New Roman" panose="02020603050405020304" pitchFamily="18" charset="0"/>
              </a:rPr>
              <a:t>.</a:t>
            </a:r>
            <a:endPar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indent="139700" algn="just">
              <a:lnSpc>
                <a:spcPts val="1800"/>
              </a:lnSpc>
            </a:pPr>
            <a:r>
              <a:rPr lang="en-US" altLang="ja-JP" sz="1800" kern="100" dirty="0">
                <a:effectLst/>
                <a:latin typeface="Arial" panose="020B0604020202020204" pitchFamily="34" charset="0"/>
                <a:ea typeface="游明朝" panose="02020400000000000000" pitchFamily="18" charset="-128"/>
                <a:cs typeface="Times New Roman" panose="02020603050405020304" pitchFamily="18" charset="0"/>
              </a:rPr>
              <a:t>We can buy </a:t>
            </a:r>
            <a:r>
              <a:rPr lang="en-US" altLang="ja-JP" sz="1800" i="1" kern="100" dirty="0" err="1">
                <a:effectLst/>
                <a:latin typeface="Arial" panose="020B0604020202020204" pitchFamily="34" charset="0"/>
                <a:ea typeface="游明朝" panose="02020400000000000000" pitchFamily="18" charset="-128"/>
                <a:cs typeface="Times New Roman" panose="02020603050405020304" pitchFamily="18" charset="0"/>
              </a:rPr>
              <a:t>nanakusa</a:t>
            </a:r>
            <a:r>
              <a:rPr lang="en-US" altLang="ja-JP" sz="1800" i="1" kern="100" dirty="0">
                <a:effectLst/>
                <a:latin typeface="Arial" panose="020B0604020202020204" pitchFamily="34" charset="0"/>
                <a:ea typeface="游明朝" panose="02020400000000000000" pitchFamily="18" charset="-128"/>
                <a:cs typeface="Times New Roman" panose="02020603050405020304" pitchFamily="18" charset="0"/>
              </a:rPr>
              <a:t> </a:t>
            </a:r>
            <a:r>
              <a:rPr lang="en-US" altLang="ja-JP" sz="1800" kern="100" dirty="0">
                <a:effectLst/>
                <a:latin typeface="Arial" panose="020B0604020202020204" pitchFamily="34" charset="0"/>
                <a:ea typeface="游明朝" panose="02020400000000000000" pitchFamily="18" charset="-128"/>
                <a:cs typeface="Times New Roman" panose="02020603050405020304" pitchFamily="18" charset="0"/>
              </a:rPr>
              <a:t>at stores.</a:t>
            </a:r>
            <a:endPar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marL="139700" algn="just"/>
            <a:r>
              <a:rPr lang="en-US" altLang="ja-JP" sz="1800" kern="100" dirty="0">
                <a:effectLst/>
                <a:latin typeface="Arial" panose="020B0604020202020204" pitchFamily="34" charset="0"/>
                <a:ea typeface="游明朝" panose="02020400000000000000" pitchFamily="18" charset="-128"/>
                <a:cs typeface="Times New Roman" panose="02020603050405020304" pitchFamily="18" charset="0"/>
              </a:rPr>
              <a:t>This event is derived from a fusion of an old Chinese custom and a Japanese aristocratic one.</a:t>
            </a:r>
            <a:endPar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p>
            <a:endParaRPr kumimoji="1" lang="ja-JP" altLang="en-US" dirty="0"/>
          </a:p>
        </p:txBody>
      </p:sp>
      <p:sp>
        <p:nvSpPr>
          <p:cNvPr id="4" name="スライド番号プレースホルダー 3"/>
          <p:cNvSpPr>
            <a:spLocks noGrp="1"/>
          </p:cNvSpPr>
          <p:nvPr>
            <p:ph type="sldNum" sz="quarter" idx="5"/>
          </p:nvPr>
        </p:nvSpPr>
        <p:spPr/>
        <p:txBody>
          <a:bodyPr/>
          <a:lstStyle/>
          <a:p>
            <a:fld id="{65409C90-B61C-4376-B876-6B5579F8143D}" type="slidenum">
              <a:rPr kumimoji="1" lang="ja-JP" altLang="en-US" smtClean="0"/>
              <a:t>23</a:t>
            </a:fld>
            <a:endParaRPr kumimoji="1" lang="ja-JP" altLang="en-US"/>
          </a:p>
        </p:txBody>
      </p:sp>
    </p:spTree>
    <p:extLst>
      <p:ext uri="{BB962C8B-B14F-4D97-AF65-F5344CB8AC3E}">
        <p14:creationId xmlns:p14="http://schemas.microsoft.com/office/powerpoint/2010/main" val="73356574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139700" algn="just"/>
            <a:r>
              <a:rPr lang="en-US" altLang="ja-JP" sz="1800" kern="100" dirty="0">
                <a:effectLst/>
                <a:latin typeface="Arial" panose="020B0604020202020204" pitchFamily="34" charset="0"/>
                <a:ea typeface="游明朝" panose="02020400000000000000" pitchFamily="18" charset="-128"/>
                <a:cs typeface="Times New Roman" panose="02020603050405020304" pitchFamily="18" charset="0"/>
              </a:rPr>
              <a:t>This porridge</a:t>
            </a:r>
            <a:r>
              <a:rPr lang="en-US" altLang="ja-JP" sz="1800" b="1" kern="100" dirty="0">
                <a:effectLst/>
                <a:latin typeface="Arial" panose="020B0604020202020204" pitchFamily="34" charset="0"/>
                <a:ea typeface="游明朝" panose="02020400000000000000" pitchFamily="18" charset="-128"/>
                <a:cs typeface="Times New Roman" panose="02020603050405020304" pitchFamily="18" charset="0"/>
              </a:rPr>
              <a:t> </a:t>
            </a:r>
            <a:r>
              <a:rPr lang="en-US" altLang="ja-JP" sz="1800" kern="100" dirty="0">
                <a:effectLst/>
                <a:latin typeface="Arial" panose="020B0604020202020204" pitchFamily="34" charset="0"/>
                <a:ea typeface="游明朝" panose="02020400000000000000" pitchFamily="18" charset="-128"/>
                <a:cs typeface="Times New Roman" panose="02020603050405020304" pitchFamily="18" charset="0"/>
              </a:rPr>
              <a:t>helps digestion and rests the stomach damaged by eating too much during </a:t>
            </a:r>
            <a:r>
              <a:rPr lang="en-US" altLang="ja-JP" sz="1800" i="1" kern="100" dirty="0" err="1">
                <a:effectLst/>
                <a:latin typeface="Arial" panose="020B0604020202020204" pitchFamily="34" charset="0"/>
                <a:ea typeface="游明朝" panose="02020400000000000000" pitchFamily="18" charset="-128"/>
                <a:cs typeface="Times New Roman" panose="02020603050405020304" pitchFamily="18" charset="0"/>
              </a:rPr>
              <a:t>Oshogatsu</a:t>
            </a:r>
            <a:r>
              <a:rPr lang="en-US" altLang="ja-JP" sz="1800" kern="100" dirty="0">
                <a:effectLst/>
                <a:latin typeface="Arial" panose="020B0604020202020204" pitchFamily="34" charset="0"/>
                <a:ea typeface="游明朝" panose="02020400000000000000" pitchFamily="18" charset="-128"/>
                <a:cs typeface="Times New Roman" panose="02020603050405020304" pitchFamily="18" charset="0"/>
              </a:rPr>
              <a:t>.</a:t>
            </a:r>
            <a:endPar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marL="139700" algn="just"/>
            <a:r>
              <a:rPr lang="en-US" altLang="ja-JP" sz="1800" kern="100" dirty="0">
                <a:effectLst/>
                <a:latin typeface="Arial" panose="020B0604020202020204" pitchFamily="34" charset="0"/>
                <a:ea typeface="游明朝" panose="02020400000000000000" pitchFamily="18" charset="-128"/>
                <a:cs typeface="Times New Roman" panose="02020603050405020304" pitchFamily="18" charset="0"/>
              </a:rPr>
              <a:t>It is said that eating </a:t>
            </a:r>
            <a:r>
              <a:rPr lang="en-US" altLang="ja-JP" sz="1800" i="1" kern="100" dirty="0" err="1">
                <a:effectLst/>
                <a:latin typeface="Arial" panose="020B0604020202020204" pitchFamily="34" charset="0"/>
                <a:ea typeface="游明朝" panose="02020400000000000000" pitchFamily="18" charset="-128"/>
                <a:cs typeface="Times New Roman" panose="02020603050405020304" pitchFamily="18" charset="0"/>
              </a:rPr>
              <a:t>nanakusa-gayu</a:t>
            </a:r>
            <a:r>
              <a:rPr lang="en-US" altLang="ja-JP" sz="1800" kern="100" dirty="0">
                <a:effectLst/>
                <a:latin typeface="Arial" panose="020B0604020202020204" pitchFamily="34" charset="0"/>
                <a:ea typeface="游明朝" panose="02020400000000000000" pitchFamily="18" charset="-128"/>
                <a:cs typeface="Times New Roman" panose="02020603050405020304" pitchFamily="18" charset="0"/>
              </a:rPr>
              <a:t> keeps people in good health and protects us against evils all year round</a:t>
            </a:r>
            <a:endPar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p>
            <a:endParaRPr kumimoji="1" lang="ja-JP" altLang="en-US" dirty="0"/>
          </a:p>
        </p:txBody>
      </p:sp>
      <p:sp>
        <p:nvSpPr>
          <p:cNvPr id="4" name="スライド番号プレースホルダー 3"/>
          <p:cNvSpPr>
            <a:spLocks noGrp="1"/>
          </p:cNvSpPr>
          <p:nvPr>
            <p:ph type="sldNum" sz="quarter" idx="5"/>
          </p:nvPr>
        </p:nvSpPr>
        <p:spPr/>
        <p:txBody>
          <a:bodyPr/>
          <a:lstStyle/>
          <a:p>
            <a:fld id="{65409C90-B61C-4376-B876-6B5579F8143D}" type="slidenum">
              <a:rPr kumimoji="1" lang="ja-JP" altLang="en-US" smtClean="0"/>
              <a:t>24</a:t>
            </a:fld>
            <a:endParaRPr kumimoji="1" lang="ja-JP" altLang="en-US"/>
          </a:p>
        </p:txBody>
      </p:sp>
    </p:spTree>
    <p:extLst>
      <p:ext uri="{BB962C8B-B14F-4D97-AF65-F5344CB8AC3E}">
        <p14:creationId xmlns:p14="http://schemas.microsoft.com/office/powerpoint/2010/main" val="332974985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139700" algn="just"/>
            <a:r>
              <a:rPr lang="en-US" altLang="ja-JP" sz="1800" kern="100" dirty="0">
                <a:effectLst/>
                <a:latin typeface="Arial" panose="020B0604020202020204" pitchFamily="34" charset="0"/>
                <a:ea typeface="游明朝" panose="02020400000000000000" pitchFamily="18" charset="-128"/>
                <a:cs typeface="Times New Roman" panose="02020603050405020304" pitchFamily="18" charset="0"/>
              </a:rPr>
              <a:t>Next is the</a:t>
            </a:r>
            <a:r>
              <a:rPr lang="en-US" altLang="ja-JP" sz="1800" i="1" kern="100" dirty="0">
                <a:effectLst/>
                <a:latin typeface="Arial" panose="020B0604020202020204" pitchFamily="34" charset="0"/>
                <a:ea typeface="游明朝" panose="02020400000000000000" pitchFamily="18" charset="-128"/>
                <a:cs typeface="Times New Roman" panose="02020603050405020304" pitchFamily="18" charset="0"/>
              </a:rPr>
              <a:t> </a:t>
            </a:r>
            <a:r>
              <a:rPr lang="en-US" altLang="ja-JP" sz="1800" i="1" kern="100" dirty="0" err="1">
                <a:effectLst/>
                <a:latin typeface="Arial" panose="020B0604020202020204" pitchFamily="34" charset="0"/>
                <a:ea typeface="游明朝" panose="02020400000000000000" pitchFamily="18" charset="-128"/>
                <a:cs typeface="Times New Roman" panose="02020603050405020304" pitchFamily="18" charset="0"/>
              </a:rPr>
              <a:t>kagami-biraki</a:t>
            </a:r>
            <a:r>
              <a:rPr lang="en-US" altLang="ja-JP" sz="1800" kern="100" dirty="0">
                <a:effectLst/>
                <a:latin typeface="Arial" panose="020B0604020202020204" pitchFamily="34" charset="0"/>
                <a:ea typeface="游明朝" panose="02020400000000000000" pitchFamily="18" charset="-128"/>
                <a:cs typeface="Times New Roman" panose="02020603050405020304" pitchFamily="18" charset="0"/>
              </a:rPr>
              <a:t> event to send off </a:t>
            </a:r>
            <a:r>
              <a:rPr lang="en-US" altLang="ja-JP" sz="1800" i="1" kern="100" dirty="0">
                <a:effectLst/>
                <a:latin typeface="Arial" panose="020B0604020202020204" pitchFamily="34" charset="0"/>
                <a:ea typeface="游明朝" panose="02020400000000000000" pitchFamily="18" charset="-128"/>
                <a:cs typeface="Times New Roman" panose="02020603050405020304" pitchFamily="18" charset="0"/>
              </a:rPr>
              <a:t>Toshigami-</a:t>
            </a:r>
            <a:r>
              <a:rPr lang="en-US" altLang="ja-JP" sz="1800" i="1" kern="100" dirty="0" err="1">
                <a:effectLst/>
                <a:latin typeface="Arial" panose="020B0604020202020204" pitchFamily="34" charset="0"/>
                <a:ea typeface="游明朝" panose="02020400000000000000" pitchFamily="18" charset="-128"/>
                <a:cs typeface="Times New Roman" panose="02020603050405020304" pitchFamily="18" charset="0"/>
              </a:rPr>
              <a:t>sama</a:t>
            </a:r>
            <a:r>
              <a:rPr lang="en-US" altLang="ja-JP" sz="1800" kern="100" dirty="0">
                <a:effectLst/>
                <a:latin typeface="Arial" panose="020B0604020202020204" pitchFamily="34" charset="0"/>
                <a:ea typeface="游明朝" panose="02020400000000000000" pitchFamily="18" charset="-128"/>
                <a:cs typeface="Times New Roman" panose="02020603050405020304" pitchFamily="18" charset="0"/>
              </a:rPr>
              <a:t> and receive the power of gods.</a:t>
            </a:r>
            <a:endPar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marL="139700" algn="l"/>
            <a:r>
              <a:rPr lang="en-US" altLang="ja-JP" sz="1800" i="1" kern="100" dirty="0" err="1">
                <a:effectLst/>
                <a:latin typeface="Arial" panose="020B0604020202020204" pitchFamily="34" charset="0"/>
                <a:ea typeface="游明朝" panose="02020400000000000000" pitchFamily="18" charset="-128"/>
                <a:cs typeface="Times New Roman" panose="02020603050405020304" pitchFamily="18" charset="0"/>
              </a:rPr>
              <a:t>Kagami-biraki</a:t>
            </a:r>
            <a:r>
              <a:rPr lang="en-US" altLang="ja-JP" sz="1800" kern="100" dirty="0">
                <a:effectLst/>
                <a:latin typeface="Arial" panose="020B0604020202020204" pitchFamily="34" charset="0"/>
                <a:ea typeface="游明朝" panose="02020400000000000000" pitchFamily="18" charset="-128"/>
                <a:cs typeface="Times New Roman" panose="02020603050405020304" pitchFamily="18" charset="0"/>
              </a:rPr>
              <a:t>  means opening </a:t>
            </a:r>
            <a:r>
              <a:rPr lang="en-US" altLang="ja-JP" sz="1800" i="1" kern="100" dirty="0" err="1">
                <a:effectLst/>
                <a:latin typeface="Arial" panose="020B0604020202020204" pitchFamily="34" charset="0"/>
                <a:ea typeface="游明朝" panose="02020400000000000000" pitchFamily="18" charset="-128"/>
                <a:cs typeface="Times New Roman" panose="02020603050405020304" pitchFamily="18" charset="0"/>
              </a:rPr>
              <a:t>kagami</a:t>
            </a:r>
            <a:r>
              <a:rPr lang="en-US" altLang="ja-JP" sz="1800" i="1" kern="100" dirty="0">
                <a:effectLst/>
                <a:latin typeface="Arial" panose="020B0604020202020204" pitchFamily="34" charset="0"/>
                <a:ea typeface="游明朝" panose="02020400000000000000" pitchFamily="18" charset="-128"/>
                <a:cs typeface="Times New Roman" panose="02020603050405020304" pitchFamily="18" charset="0"/>
              </a:rPr>
              <a:t>-mochi</a:t>
            </a:r>
            <a:r>
              <a:rPr lang="en-US" altLang="ja-JP" sz="1800" kern="100" dirty="0">
                <a:effectLst/>
                <a:latin typeface="Arial" panose="020B0604020202020204" pitchFamily="34" charset="0"/>
                <a:ea typeface="游明朝" panose="02020400000000000000" pitchFamily="18" charset="-128"/>
                <a:cs typeface="Times New Roman" panose="02020603050405020304" pitchFamily="18" charset="0"/>
              </a:rPr>
              <a:t>, but actually</a:t>
            </a:r>
            <a:r>
              <a:rPr lang="en-US" altLang="ja-JP" sz="1800" b="1" i="1" kern="100" dirty="0">
                <a:effectLst/>
                <a:latin typeface="Arial" panose="020B0604020202020204" pitchFamily="34" charset="0"/>
                <a:ea typeface="游明朝" panose="02020400000000000000" pitchFamily="18" charset="-128"/>
                <a:cs typeface="Times New Roman" panose="02020603050405020304" pitchFamily="18" charset="0"/>
              </a:rPr>
              <a:t> </a:t>
            </a:r>
            <a:r>
              <a:rPr lang="en-US" altLang="ja-JP" sz="1800" i="1" kern="100" dirty="0" err="1">
                <a:effectLst/>
                <a:latin typeface="Arial" panose="020B0604020202020204" pitchFamily="34" charset="0"/>
                <a:ea typeface="游明朝" panose="02020400000000000000" pitchFamily="18" charset="-128"/>
                <a:cs typeface="Times New Roman" panose="02020603050405020304" pitchFamily="18" charset="0"/>
              </a:rPr>
              <a:t>Kagami</a:t>
            </a:r>
            <a:r>
              <a:rPr lang="en-US" altLang="ja-JP" sz="1800" i="1" kern="100" dirty="0">
                <a:effectLst/>
                <a:latin typeface="Arial" panose="020B0604020202020204" pitchFamily="34" charset="0"/>
                <a:ea typeface="游明朝" panose="02020400000000000000" pitchFamily="18" charset="-128"/>
                <a:cs typeface="Times New Roman" panose="02020603050405020304" pitchFamily="18" charset="0"/>
              </a:rPr>
              <a:t>-mochi</a:t>
            </a:r>
            <a:r>
              <a:rPr lang="en-US" altLang="ja-JP" sz="1800" kern="100" dirty="0">
                <a:effectLst/>
                <a:latin typeface="Arial" panose="020B0604020202020204" pitchFamily="34" charset="0"/>
                <a:ea typeface="游明朝" panose="02020400000000000000" pitchFamily="18" charset="-128"/>
                <a:cs typeface="Times New Roman" panose="02020603050405020304" pitchFamily="18" charset="0"/>
              </a:rPr>
              <a:t> is broken  into small pieces by hitting it with a hammer</a:t>
            </a:r>
            <a:r>
              <a:rPr lang="ja-JP" altLang="en-US" sz="1800" kern="100" dirty="0">
                <a:effectLst/>
                <a:latin typeface="Arial" panose="020B0604020202020204" pitchFamily="34" charset="0"/>
                <a:ea typeface="游明朝" panose="02020400000000000000" pitchFamily="18" charset="-128"/>
                <a:cs typeface="Times New Roman" panose="02020603050405020304" pitchFamily="18" charset="0"/>
              </a:rPr>
              <a:t> </a:t>
            </a:r>
            <a:r>
              <a:rPr lang="en-US" altLang="ja-JP" sz="1800" kern="100" dirty="0">
                <a:effectLst/>
                <a:latin typeface="Arial" panose="020B0604020202020204" pitchFamily="34" charset="0"/>
                <a:ea typeface="游明朝" panose="02020400000000000000" pitchFamily="18" charset="-128"/>
                <a:cs typeface="Times New Roman" panose="02020603050405020304" pitchFamily="18" charset="0"/>
              </a:rPr>
              <a:t>or</a:t>
            </a:r>
            <a:r>
              <a:rPr lang="ja-JP" altLang="en-US" sz="1800" kern="100" dirty="0">
                <a:effectLst/>
                <a:latin typeface="Arial" panose="020B0604020202020204" pitchFamily="34" charset="0"/>
                <a:ea typeface="游明朝" panose="02020400000000000000" pitchFamily="18" charset="-128"/>
                <a:cs typeface="Times New Roman" panose="02020603050405020304" pitchFamily="18" charset="0"/>
              </a:rPr>
              <a:t> </a:t>
            </a:r>
            <a:r>
              <a:rPr lang="en-US" altLang="ja-JP" sz="1800" kern="100" dirty="0">
                <a:effectLst/>
                <a:latin typeface="Arial" panose="020B0604020202020204" pitchFamily="34" charset="0"/>
                <a:ea typeface="游明朝" panose="02020400000000000000" pitchFamily="18" charset="-128"/>
                <a:cs typeface="Times New Roman" panose="02020603050405020304" pitchFamily="18" charset="0"/>
              </a:rPr>
              <a:t>something.</a:t>
            </a:r>
            <a:endPar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marL="139700" algn="l"/>
            <a:r>
              <a:rPr lang="en-US" altLang="ja-JP" sz="1800" kern="100" dirty="0">
                <a:effectLst/>
                <a:latin typeface="Arial" panose="020B0604020202020204" pitchFamily="34" charset="0"/>
                <a:ea typeface="游明朝" panose="02020400000000000000" pitchFamily="18" charset="-128"/>
                <a:cs typeface="Times New Roman" panose="02020603050405020304" pitchFamily="18" charset="0"/>
              </a:rPr>
              <a:t>Some people make  sweet red-bean soup with this</a:t>
            </a:r>
            <a:r>
              <a:rPr lang="en-US" altLang="ja-JP" sz="1800" i="1" kern="100" dirty="0">
                <a:effectLst/>
                <a:latin typeface="Arial" panose="020B0604020202020204" pitchFamily="34" charset="0"/>
                <a:ea typeface="游明朝" panose="02020400000000000000" pitchFamily="18" charset="-128"/>
                <a:cs typeface="Times New Roman" panose="02020603050405020304" pitchFamily="18" charset="0"/>
              </a:rPr>
              <a:t> mochi</a:t>
            </a:r>
            <a:r>
              <a:rPr lang="en-US" altLang="ja-JP" sz="1800" kern="100" dirty="0">
                <a:effectLst/>
                <a:latin typeface="Arial" panose="020B0604020202020204" pitchFamily="34" charset="0"/>
                <a:ea typeface="游明朝" panose="02020400000000000000" pitchFamily="18" charset="-128"/>
                <a:cs typeface="Times New Roman" panose="02020603050405020304" pitchFamily="18" charset="0"/>
              </a:rPr>
              <a:t> or</a:t>
            </a:r>
            <a:r>
              <a:rPr lang="en-US" altLang="ja-JP" sz="1800" i="1" kern="100" dirty="0">
                <a:effectLst/>
                <a:latin typeface="Arial" panose="020B0604020202020204" pitchFamily="34" charset="0"/>
                <a:ea typeface="游明朝" panose="02020400000000000000" pitchFamily="18" charset="-128"/>
                <a:cs typeface="Times New Roman" panose="02020603050405020304" pitchFamily="18" charset="0"/>
              </a:rPr>
              <a:t> </a:t>
            </a:r>
            <a:r>
              <a:rPr lang="en-US" altLang="ja-JP" sz="1800" kern="100" dirty="0">
                <a:effectLst/>
                <a:latin typeface="Arial" panose="020B0604020202020204" pitchFamily="34" charset="0"/>
                <a:ea typeface="游明朝" panose="02020400000000000000" pitchFamily="18" charset="-128"/>
                <a:cs typeface="Times New Roman" panose="02020603050405020304" pitchFamily="18" charset="0"/>
              </a:rPr>
              <a:t>deep-fry this into rice cracker.</a:t>
            </a:r>
            <a:endPar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indent="139700" algn="l"/>
            <a:r>
              <a:rPr lang="en-US" altLang="ja-JP" sz="1800" kern="100" dirty="0">
                <a:effectLst/>
                <a:latin typeface="Arial" panose="020B0604020202020204" pitchFamily="34" charset="0"/>
                <a:ea typeface="游明朝" panose="02020400000000000000" pitchFamily="18" charset="-128"/>
                <a:cs typeface="Times New Roman" panose="02020603050405020304" pitchFamily="18" charset="0"/>
              </a:rPr>
              <a:t>It is thought that if we eat this </a:t>
            </a:r>
            <a:r>
              <a:rPr lang="en-US" altLang="ja-JP" sz="1800" i="1" kern="100" dirty="0">
                <a:effectLst/>
                <a:latin typeface="Arial" panose="020B0604020202020204" pitchFamily="34" charset="0"/>
                <a:ea typeface="游明朝" panose="02020400000000000000" pitchFamily="18" charset="-128"/>
                <a:cs typeface="Times New Roman" panose="02020603050405020304" pitchFamily="18" charset="0"/>
              </a:rPr>
              <a:t>mochi </a:t>
            </a:r>
            <a:r>
              <a:rPr lang="en-US" altLang="ja-JP" sz="1800" kern="100" dirty="0">
                <a:effectLst/>
                <a:latin typeface="Arial" panose="020B0604020202020204" pitchFamily="34" charset="0"/>
                <a:ea typeface="游明朝" panose="02020400000000000000" pitchFamily="18" charset="-128"/>
                <a:cs typeface="Times New Roman" panose="02020603050405020304" pitchFamily="18" charset="0"/>
              </a:rPr>
              <a:t>,we can get the power of gods. </a:t>
            </a:r>
            <a:endPar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indent="139700" algn="just"/>
            <a:r>
              <a:rPr lang="en-US" altLang="ja-JP" sz="1800" kern="100" dirty="0">
                <a:effectLst/>
                <a:latin typeface="Arial" panose="020B0604020202020204" pitchFamily="34" charset="0"/>
                <a:ea typeface="游明朝" panose="02020400000000000000" pitchFamily="18" charset="-128"/>
                <a:cs typeface="Times New Roman" panose="02020603050405020304" pitchFamily="18" charset="0"/>
              </a:rPr>
              <a:t>By the way, we shouldn’t cut it with a knife.</a:t>
            </a:r>
            <a:endPar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marL="533400" indent="-393700" algn="just"/>
            <a:r>
              <a:rPr lang="en-US" altLang="ja-JP" sz="1800" kern="100" dirty="0">
                <a:effectLst/>
                <a:latin typeface="Arial" panose="020B0604020202020204" pitchFamily="34" charset="0"/>
                <a:ea typeface="游明朝" panose="02020400000000000000" pitchFamily="18" charset="-128"/>
                <a:cs typeface="Times New Roman" panose="02020603050405020304" pitchFamily="18" charset="0"/>
              </a:rPr>
              <a:t>Why ?</a:t>
            </a:r>
            <a:endPar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marL="139700" algn="just"/>
            <a:r>
              <a:rPr lang="en-US" altLang="ja-JP" sz="1800" kern="100" dirty="0">
                <a:effectLst/>
                <a:latin typeface="Arial" panose="020B0604020202020204" pitchFamily="34" charset="0"/>
                <a:ea typeface="游明朝" panose="02020400000000000000" pitchFamily="18" charset="-128"/>
                <a:cs typeface="Times New Roman" panose="02020603050405020304" pitchFamily="18" charset="0"/>
              </a:rPr>
              <a:t>In olden times, cutting </a:t>
            </a:r>
            <a:r>
              <a:rPr lang="en-US" altLang="ja-JP" sz="1800" i="1" kern="100" dirty="0">
                <a:effectLst/>
                <a:latin typeface="Arial" panose="020B0604020202020204" pitchFamily="34" charset="0"/>
                <a:ea typeface="游明朝" panose="02020400000000000000" pitchFamily="18" charset="-128"/>
                <a:cs typeface="Times New Roman" panose="02020603050405020304" pitchFamily="18" charset="0"/>
              </a:rPr>
              <a:t>mochi</a:t>
            </a:r>
            <a:r>
              <a:rPr lang="en-US" altLang="ja-JP" sz="1800" kern="100" dirty="0">
                <a:effectLst/>
                <a:latin typeface="Arial" panose="020B0604020202020204" pitchFamily="34" charset="0"/>
                <a:ea typeface="游明朝" panose="02020400000000000000" pitchFamily="18" charset="-128"/>
                <a:cs typeface="Times New Roman" panose="02020603050405020304" pitchFamily="18" charset="0"/>
              </a:rPr>
              <a:t> with a knife made </a:t>
            </a:r>
            <a:r>
              <a:rPr lang="en-US" altLang="ja-JP" sz="1800" i="1" kern="100" dirty="0">
                <a:effectLst/>
                <a:latin typeface="Arial" panose="020B0604020202020204" pitchFamily="34" charset="0"/>
                <a:ea typeface="游明朝" panose="02020400000000000000" pitchFamily="18" charset="-128"/>
                <a:cs typeface="Times New Roman" panose="02020603050405020304" pitchFamily="18" charset="0"/>
              </a:rPr>
              <a:t>samurai</a:t>
            </a:r>
            <a:r>
              <a:rPr lang="en-US" altLang="ja-JP" sz="1800" kern="100" dirty="0">
                <a:effectLst/>
                <a:latin typeface="Arial" panose="020B0604020202020204" pitchFamily="34" charset="0"/>
                <a:ea typeface="游明朝" panose="02020400000000000000" pitchFamily="18" charset="-128"/>
                <a:cs typeface="Times New Roman" panose="02020603050405020304" pitchFamily="18" charset="0"/>
              </a:rPr>
              <a:t> imagine hara-kiri or</a:t>
            </a:r>
            <a:r>
              <a:rPr lang="en-US" altLang="ja-JP" sz="1800" b="1" kern="100" dirty="0">
                <a:effectLst/>
                <a:latin typeface="Arial" panose="020B0604020202020204" pitchFamily="34" charset="0"/>
                <a:ea typeface="游明朝" panose="02020400000000000000" pitchFamily="18" charset="-128"/>
                <a:cs typeface="Times New Roman" panose="02020603050405020304" pitchFamily="18" charset="0"/>
              </a:rPr>
              <a:t> </a:t>
            </a:r>
            <a:r>
              <a:rPr lang="en-US" altLang="ja-JP" sz="1800" kern="100" dirty="0">
                <a:effectLst/>
                <a:latin typeface="Arial" panose="020B0604020202020204" pitchFamily="34" charset="0"/>
                <a:ea typeface="游明朝" panose="02020400000000000000" pitchFamily="18" charset="-128"/>
                <a:cs typeface="Times New Roman" panose="02020603050405020304" pitchFamily="18" charset="0"/>
              </a:rPr>
              <a:t>the words</a:t>
            </a:r>
            <a:r>
              <a:rPr lang="en-US" altLang="ja-JP" sz="1800" i="1" kern="100" dirty="0">
                <a:effectLst/>
                <a:latin typeface="Arial" panose="020B0604020202020204" pitchFamily="34" charset="0"/>
                <a:ea typeface="游明朝" panose="02020400000000000000" pitchFamily="18" charset="-128"/>
                <a:cs typeface="Times New Roman" panose="02020603050405020304" pitchFamily="18" charset="0"/>
              </a:rPr>
              <a:t> “</a:t>
            </a:r>
            <a:r>
              <a:rPr lang="en-US" altLang="ja-JP" sz="1800" kern="100" dirty="0">
                <a:effectLst/>
                <a:latin typeface="Arial" panose="020B0604020202020204" pitchFamily="34" charset="0"/>
                <a:ea typeface="游明朝" panose="02020400000000000000" pitchFamily="18" charset="-128"/>
                <a:cs typeface="Times New Roman" panose="02020603050405020304" pitchFamily="18" charset="0"/>
              </a:rPr>
              <a:t>cut” and</a:t>
            </a:r>
            <a:r>
              <a:rPr lang="en-US" altLang="ja-JP" sz="1800" i="1" kern="100" dirty="0">
                <a:effectLst/>
                <a:latin typeface="Arial" panose="020B0604020202020204" pitchFamily="34" charset="0"/>
                <a:ea typeface="游明朝" panose="02020400000000000000" pitchFamily="18" charset="-128"/>
                <a:cs typeface="Times New Roman" panose="02020603050405020304" pitchFamily="18" charset="0"/>
              </a:rPr>
              <a:t> </a:t>
            </a:r>
            <a:r>
              <a:rPr lang="en-US" altLang="ja-JP" sz="1800" kern="100" dirty="0">
                <a:effectLst/>
                <a:latin typeface="Arial" panose="020B0604020202020204" pitchFamily="34" charset="0"/>
                <a:ea typeface="游明朝" panose="02020400000000000000" pitchFamily="18" charset="-128"/>
                <a:cs typeface="Times New Roman" panose="02020603050405020304" pitchFamily="18" charset="0"/>
              </a:rPr>
              <a:t>“break”</a:t>
            </a:r>
            <a:r>
              <a:rPr lang="en-US" altLang="ja-JP" sz="1800" b="1" kern="100" dirty="0">
                <a:effectLst/>
                <a:latin typeface="Arial" panose="020B0604020202020204" pitchFamily="34" charset="0"/>
                <a:ea typeface="游明朝" panose="02020400000000000000" pitchFamily="18" charset="-128"/>
                <a:cs typeface="Times New Roman" panose="02020603050405020304" pitchFamily="18" charset="0"/>
              </a:rPr>
              <a:t> </a:t>
            </a:r>
            <a:r>
              <a:rPr lang="en-US" altLang="ja-JP" sz="1800" kern="100" dirty="0">
                <a:effectLst/>
                <a:latin typeface="Arial" panose="020B0604020202020204" pitchFamily="34" charset="0"/>
                <a:ea typeface="游明朝" panose="02020400000000000000" pitchFamily="18" charset="-128"/>
                <a:cs typeface="Times New Roman" panose="02020603050405020304" pitchFamily="18" charset="0"/>
              </a:rPr>
              <a:t>were thought to be bad luck.</a:t>
            </a:r>
            <a:endPar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just"/>
            <a:r>
              <a:rPr lang="en-US" altLang="ja-JP" sz="1800" kern="100" dirty="0">
                <a:effectLst/>
                <a:latin typeface="Arial" panose="020B0604020202020204" pitchFamily="34" charset="0"/>
                <a:ea typeface="游明朝" panose="02020400000000000000" pitchFamily="18" charset="-128"/>
                <a:cs typeface="Times New Roman" panose="02020603050405020304" pitchFamily="18" charset="0"/>
              </a:rPr>
              <a:t> </a:t>
            </a:r>
            <a:r>
              <a:rPr lang="ja-JP" altLang="ja-JP" sz="1800" kern="100" dirty="0">
                <a:effectLst/>
                <a:latin typeface="Arial" panose="020B0604020202020204" pitchFamily="34" charset="0"/>
                <a:ea typeface="游明朝" panose="02020400000000000000" pitchFamily="18" charset="-128"/>
                <a:cs typeface="Arial" panose="020B0604020202020204" pitchFamily="34" charset="0"/>
              </a:rPr>
              <a:t>　</a:t>
            </a:r>
            <a:r>
              <a:rPr lang="en-US" altLang="ja-JP" sz="1800" kern="100" dirty="0">
                <a:effectLst/>
                <a:latin typeface="Arial" panose="020B0604020202020204" pitchFamily="34" charset="0"/>
                <a:ea typeface="游明朝" panose="02020400000000000000" pitchFamily="18" charset="-128"/>
                <a:cs typeface="Times New Roman" panose="02020603050405020304" pitchFamily="18" charset="0"/>
              </a:rPr>
              <a:t>Japanese people have believed in spirits of words.</a:t>
            </a:r>
            <a:endPar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marL="139700" algn="just"/>
            <a:r>
              <a:rPr lang="en-US" altLang="ja-JP" sz="1800" kern="100" dirty="0">
                <a:effectLst/>
                <a:latin typeface="Arial" panose="020B0604020202020204" pitchFamily="34" charset="0"/>
                <a:ea typeface="游明朝" panose="02020400000000000000" pitchFamily="18" charset="-128"/>
                <a:cs typeface="Times New Roman" panose="02020603050405020304" pitchFamily="18" charset="0"/>
              </a:rPr>
              <a:t>This is why they named this event</a:t>
            </a:r>
            <a:r>
              <a:rPr lang="en-US" altLang="ja-JP" sz="1800" i="1" kern="100" dirty="0">
                <a:effectLst/>
                <a:latin typeface="Arial" panose="020B0604020202020204" pitchFamily="34" charset="0"/>
                <a:ea typeface="游明朝" panose="02020400000000000000" pitchFamily="18" charset="-128"/>
                <a:cs typeface="Times New Roman" panose="02020603050405020304" pitchFamily="18" charset="0"/>
              </a:rPr>
              <a:t> </a:t>
            </a:r>
            <a:r>
              <a:rPr lang="en-US" altLang="ja-JP" sz="1800" i="1" kern="100" dirty="0" err="1">
                <a:effectLst/>
                <a:latin typeface="Arial" panose="020B0604020202020204" pitchFamily="34" charset="0"/>
                <a:ea typeface="游明朝" panose="02020400000000000000" pitchFamily="18" charset="-128"/>
                <a:cs typeface="Times New Roman" panose="02020603050405020304" pitchFamily="18" charset="0"/>
              </a:rPr>
              <a:t>Kagami-biraki</a:t>
            </a:r>
            <a:r>
              <a:rPr lang="en-US" altLang="ja-JP" sz="1800" kern="100" dirty="0">
                <a:effectLst/>
                <a:latin typeface="Arial" panose="020B0604020202020204" pitchFamily="34" charset="0"/>
                <a:ea typeface="游明朝" panose="02020400000000000000" pitchFamily="18" charset="-128"/>
                <a:cs typeface="Times New Roman" panose="02020603050405020304" pitchFamily="18" charset="0"/>
              </a:rPr>
              <a:t> without using the word “cut” or “break”. </a:t>
            </a:r>
            <a:endPar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p>
            <a:r>
              <a:rPr kumimoji="1" lang="ja-JP" altLang="en-US" dirty="0"/>
              <a:t> </a:t>
            </a:r>
          </a:p>
        </p:txBody>
      </p:sp>
      <p:sp>
        <p:nvSpPr>
          <p:cNvPr id="4" name="スライド番号プレースホルダー 3"/>
          <p:cNvSpPr>
            <a:spLocks noGrp="1"/>
          </p:cNvSpPr>
          <p:nvPr>
            <p:ph type="sldNum" sz="quarter" idx="5"/>
          </p:nvPr>
        </p:nvSpPr>
        <p:spPr/>
        <p:txBody>
          <a:bodyPr/>
          <a:lstStyle/>
          <a:p>
            <a:fld id="{65409C90-B61C-4376-B876-6B5579F8143D}" type="slidenum">
              <a:rPr kumimoji="1" lang="ja-JP" altLang="en-US" smtClean="0"/>
              <a:t>25</a:t>
            </a:fld>
            <a:endParaRPr kumimoji="1" lang="ja-JP" altLang="en-US"/>
          </a:p>
        </p:txBody>
      </p:sp>
    </p:spTree>
    <p:extLst>
      <p:ext uri="{BB962C8B-B14F-4D97-AF65-F5344CB8AC3E}">
        <p14:creationId xmlns:p14="http://schemas.microsoft.com/office/powerpoint/2010/main" val="420000117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indent="139700" algn="just"/>
            <a:r>
              <a:rPr lang="en-US" altLang="ja-JP" sz="1800" kern="100" dirty="0">
                <a:solidFill>
                  <a:srgbClr val="000000"/>
                </a:solidFill>
                <a:effectLst/>
                <a:latin typeface="Arial" panose="020B0604020202020204" pitchFamily="34" charset="0"/>
                <a:ea typeface="游明朝" panose="02020400000000000000" pitchFamily="18" charset="-128"/>
                <a:cs typeface="Times New Roman" panose="02020603050405020304" pitchFamily="18" charset="0"/>
              </a:rPr>
              <a:t>Now, have you ever heard of </a:t>
            </a:r>
            <a:r>
              <a:rPr lang="en-US" altLang="ja-JP" sz="1800" i="1" kern="100" dirty="0">
                <a:solidFill>
                  <a:srgbClr val="000000"/>
                </a:solidFill>
                <a:effectLst/>
                <a:latin typeface="Arial" panose="020B0604020202020204" pitchFamily="34" charset="0"/>
                <a:ea typeface="游明朝" panose="02020400000000000000" pitchFamily="18" charset="-128"/>
                <a:cs typeface="Times New Roman" panose="02020603050405020304" pitchFamily="18" charset="0"/>
              </a:rPr>
              <a:t>Ko-</a:t>
            </a:r>
            <a:r>
              <a:rPr lang="en-US" altLang="ja-JP" sz="1800" i="1" kern="100" dirty="0" err="1">
                <a:solidFill>
                  <a:srgbClr val="000000"/>
                </a:solidFill>
                <a:effectLst/>
                <a:latin typeface="Arial" panose="020B0604020202020204" pitchFamily="34" charset="0"/>
                <a:ea typeface="游明朝" panose="02020400000000000000" pitchFamily="18" charset="-128"/>
                <a:cs typeface="Times New Roman" panose="02020603050405020304" pitchFamily="18" charset="0"/>
              </a:rPr>
              <a:t>shogatsu</a:t>
            </a:r>
            <a:r>
              <a:rPr lang="en-US" altLang="ja-JP" sz="1800" kern="100" dirty="0">
                <a:solidFill>
                  <a:srgbClr val="000000"/>
                </a:solidFill>
                <a:effectLst/>
                <a:latin typeface="Arial" panose="020B0604020202020204" pitchFamily="34" charset="0"/>
                <a:ea typeface="游明朝" panose="02020400000000000000" pitchFamily="18" charset="-128"/>
                <a:cs typeface="Times New Roman" panose="02020603050405020304" pitchFamily="18" charset="0"/>
              </a:rPr>
              <a:t>?</a:t>
            </a:r>
            <a:endPar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indent="139700" algn="l"/>
            <a:r>
              <a:rPr lang="en-US" altLang="ja-JP" sz="1800" i="1" kern="100" dirty="0">
                <a:solidFill>
                  <a:srgbClr val="000000"/>
                </a:solidFill>
                <a:effectLst/>
                <a:latin typeface="Arial" panose="020B0604020202020204" pitchFamily="34" charset="0"/>
                <a:ea typeface="游明朝" panose="02020400000000000000" pitchFamily="18" charset="-128"/>
                <a:cs typeface="Times New Roman" panose="02020603050405020304" pitchFamily="18" charset="0"/>
              </a:rPr>
              <a:t>Ko-</a:t>
            </a:r>
            <a:r>
              <a:rPr lang="en-US" altLang="ja-JP" sz="1800" i="1" kern="100" dirty="0" err="1">
                <a:solidFill>
                  <a:srgbClr val="000000"/>
                </a:solidFill>
                <a:effectLst/>
                <a:latin typeface="Arial" panose="020B0604020202020204" pitchFamily="34" charset="0"/>
                <a:ea typeface="游明朝" panose="02020400000000000000" pitchFamily="18" charset="-128"/>
                <a:cs typeface="Times New Roman" panose="02020603050405020304" pitchFamily="18" charset="0"/>
              </a:rPr>
              <a:t>shogatsu</a:t>
            </a:r>
            <a:r>
              <a:rPr lang="en-US" altLang="ja-JP" sz="1800" kern="100" dirty="0">
                <a:solidFill>
                  <a:srgbClr val="000000"/>
                </a:solidFill>
                <a:effectLst/>
                <a:latin typeface="Arial" panose="020B0604020202020204" pitchFamily="34" charset="0"/>
                <a:ea typeface="游明朝" panose="02020400000000000000" pitchFamily="18" charset="-128"/>
                <a:cs typeface="Times New Roman" panose="02020603050405020304" pitchFamily="18" charset="0"/>
              </a:rPr>
              <a:t> is held on the 15</a:t>
            </a:r>
            <a:r>
              <a:rPr lang="en-US" altLang="ja-JP" sz="1800" kern="100" baseline="30000" dirty="0">
                <a:solidFill>
                  <a:srgbClr val="000000"/>
                </a:solidFill>
                <a:effectLst/>
                <a:latin typeface="Arial" panose="020B0604020202020204" pitchFamily="34" charset="0"/>
                <a:ea typeface="游明朝" panose="02020400000000000000" pitchFamily="18" charset="-128"/>
                <a:cs typeface="Times New Roman" panose="02020603050405020304" pitchFamily="18" charset="0"/>
              </a:rPr>
              <a:t>th</a:t>
            </a:r>
            <a:r>
              <a:rPr lang="en-US" altLang="ja-JP" sz="1800" kern="100" dirty="0">
                <a:solidFill>
                  <a:srgbClr val="000000"/>
                </a:solidFill>
                <a:effectLst/>
                <a:latin typeface="Arial" panose="020B0604020202020204" pitchFamily="34" charset="0"/>
                <a:ea typeface="游明朝" panose="02020400000000000000" pitchFamily="18" charset="-128"/>
                <a:cs typeface="Times New Roman" panose="02020603050405020304" pitchFamily="18" charset="0"/>
              </a:rPr>
              <a:t>.</a:t>
            </a:r>
            <a:endPar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indent="139700" algn="l"/>
            <a:r>
              <a:rPr lang="en-US" altLang="ja-JP" sz="1800" kern="100" dirty="0">
                <a:solidFill>
                  <a:srgbClr val="000000"/>
                </a:solidFill>
                <a:effectLst/>
                <a:latin typeface="Arial" panose="020B0604020202020204" pitchFamily="34" charset="0"/>
                <a:ea typeface="游明朝" panose="02020400000000000000" pitchFamily="18" charset="-128"/>
                <a:cs typeface="Times New Roman" panose="02020603050405020304" pitchFamily="18" charset="0"/>
              </a:rPr>
              <a:t>People celebrate this day not for gods but for families and pray for a rich harvest.</a:t>
            </a:r>
            <a:r>
              <a:rPr lang="en-US" altLang="ja-JP" sz="1800" kern="100" dirty="0">
                <a:effectLst/>
                <a:latin typeface="Arial" panose="020B0604020202020204" pitchFamily="34" charset="0"/>
                <a:ea typeface="游明朝" panose="02020400000000000000" pitchFamily="18" charset="-128"/>
                <a:cs typeface="Times New Roman" panose="02020603050405020304" pitchFamily="18" charset="0"/>
              </a:rPr>
              <a:t> </a:t>
            </a:r>
            <a:endPar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marL="139700" algn="l"/>
            <a:r>
              <a:rPr lang="en-US" altLang="ja-JP" sz="1800" kern="100" dirty="0">
                <a:effectLst/>
                <a:latin typeface="Arial" panose="020B0604020202020204" pitchFamily="34" charset="0"/>
                <a:ea typeface="游明朝" panose="02020400000000000000" pitchFamily="18" charset="-128"/>
                <a:cs typeface="Times New Roman" panose="02020603050405020304" pitchFamily="18" charset="0"/>
              </a:rPr>
              <a:t>In some areas, people eat red-bean porridge and decorate </a:t>
            </a:r>
            <a:r>
              <a:rPr lang="en-US" altLang="ja-JP" sz="1800" i="1" kern="100" dirty="0">
                <a:effectLst/>
                <a:latin typeface="Arial" panose="020B0604020202020204" pitchFamily="34" charset="0"/>
                <a:ea typeface="游明朝" panose="02020400000000000000" pitchFamily="18" charset="-128"/>
                <a:cs typeface="Times New Roman" panose="02020603050405020304" pitchFamily="18" charset="0"/>
              </a:rPr>
              <a:t>mochi-</a:t>
            </a:r>
            <a:r>
              <a:rPr lang="en-US" altLang="ja-JP" sz="1800" i="1" kern="100" dirty="0" err="1">
                <a:effectLst/>
                <a:latin typeface="Arial" panose="020B0604020202020204" pitchFamily="34" charset="0"/>
                <a:ea typeface="游明朝" panose="02020400000000000000" pitchFamily="18" charset="-128"/>
                <a:cs typeface="Times New Roman" panose="02020603050405020304" pitchFamily="18" charset="0"/>
              </a:rPr>
              <a:t>bana</a:t>
            </a:r>
            <a:r>
              <a:rPr lang="en-US" altLang="ja-JP" sz="1800" i="1" kern="100" dirty="0">
                <a:effectLst/>
                <a:latin typeface="Arial" panose="020B0604020202020204" pitchFamily="34" charset="0"/>
                <a:ea typeface="游明朝" panose="02020400000000000000" pitchFamily="18" charset="-128"/>
                <a:cs typeface="Times New Roman" panose="02020603050405020304" pitchFamily="18" charset="0"/>
              </a:rPr>
              <a:t> </a:t>
            </a:r>
            <a:r>
              <a:rPr lang="en-US" altLang="ja-JP" sz="1800" kern="100" dirty="0">
                <a:effectLst/>
                <a:latin typeface="Arial" panose="020B0604020202020204" pitchFamily="34" charset="0"/>
                <a:ea typeface="游明朝" panose="02020400000000000000" pitchFamily="18" charset="-128"/>
                <a:cs typeface="Times New Roman" panose="02020603050405020304" pitchFamily="18" charset="0"/>
              </a:rPr>
              <a:t>like this picture.</a:t>
            </a:r>
            <a:endPar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indent="139700" algn="l"/>
            <a:r>
              <a:rPr lang="en-US" altLang="ja-JP" sz="1800" kern="100" dirty="0">
                <a:effectLst/>
                <a:latin typeface="Arial" panose="020B0604020202020204" pitchFamily="34" charset="0"/>
                <a:ea typeface="游明朝" panose="02020400000000000000" pitchFamily="18" charset="-128"/>
                <a:cs typeface="Times New Roman" panose="02020603050405020304" pitchFamily="18" charset="0"/>
              </a:rPr>
              <a:t>This day is also called</a:t>
            </a:r>
            <a:r>
              <a:rPr lang="en-US" altLang="ja-JP" sz="1800" i="1" kern="100" dirty="0">
                <a:effectLst/>
                <a:latin typeface="Arial" panose="020B0604020202020204" pitchFamily="34" charset="0"/>
                <a:ea typeface="游明朝" panose="02020400000000000000" pitchFamily="18" charset="-128"/>
                <a:cs typeface="Times New Roman" panose="02020603050405020304" pitchFamily="18" charset="0"/>
              </a:rPr>
              <a:t> </a:t>
            </a:r>
            <a:r>
              <a:rPr lang="en-US" altLang="ja-JP" sz="1800" i="1" kern="100" dirty="0" err="1">
                <a:effectLst/>
                <a:latin typeface="Arial" panose="020B0604020202020204" pitchFamily="34" charset="0"/>
                <a:ea typeface="游明朝" panose="02020400000000000000" pitchFamily="18" charset="-128"/>
                <a:cs typeface="Times New Roman" panose="02020603050405020304" pitchFamily="18" charset="0"/>
              </a:rPr>
              <a:t>Onna-shogatsu,</a:t>
            </a:r>
            <a:r>
              <a:rPr lang="en-US" altLang="ja-JP" sz="1800" kern="100" dirty="0" err="1">
                <a:effectLst/>
                <a:latin typeface="Arial" panose="020B0604020202020204" pitchFamily="34" charset="0"/>
                <a:ea typeface="游明朝" panose="02020400000000000000" pitchFamily="18" charset="-128"/>
                <a:cs typeface="Times New Roman" panose="02020603050405020304" pitchFamily="18" charset="0"/>
              </a:rPr>
              <a:t>or</a:t>
            </a:r>
            <a:r>
              <a:rPr lang="en-US" altLang="ja-JP" sz="1800" i="1" kern="100" dirty="0">
                <a:effectLst/>
                <a:latin typeface="Arial" panose="020B0604020202020204" pitchFamily="34" charset="0"/>
                <a:ea typeface="游明朝" panose="02020400000000000000" pitchFamily="18" charset="-128"/>
                <a:cs typeface="Times New Roman" panose="02020603050405020304" pitchFamily="18" charset="0"/>
              </a:rPr>
              <a:t> </a:t>
            </a:r>
            <a:r>
              <a:rPr lang="en-US" altLang="ja-JP" sz="1800" i="1" kern="100" dirty="0" err="1">
                <a:effectLst/>
                <a:latin typeface="Arial" panose="020B0604020202020204" pitchFamily="34" charset="0"/>
                <a:ea typeface="游明朝" panose="02020400000000000000" pitchFamily="18" charset="-128"/>
                <a:cs typeface="Times New Roman" panose="02020603050405020304" pitchFamily="18" charset="0"/>
              </a:rPr>
              <a:t>Oshogatsu</a:t>
            </a:r>
            <a:r>
              <a:rPr lang="en-US" altLang="ja-JP" sz="1800" kern="100" dirty="0">
                <a:effectLst/>
                <a:latin typeface="Arial" panose="020B0604020202020204" pitchFamily="34" charset="0"/>
                <a:ea typeface="游明朝" panose="02020400000000000000" pitchFamily="18" charset="-128"/>
                <a:cs typeface="Times New Roman" panose="02020603050405020304" pitchFamily="18" charset="0"/>
              </a:rPr>
              <a:t> for women.</a:t>
            </a:r>
            <a:endPar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indent="139700" algn="l"/>
            <a:r>
              <a:rPr lang="en-US" altLang="ja-JP" sz="1800" kern="100" dirty="0">
                <a:effectLst/>
                <a:latin typeface="Arial" panose="020B0604020202020204" pitchFamily="34" charset="0"/>
                <a:ea typeface="游明朝" panose="02020400000000000000" pitchFamily="18" charset="-128"/>
                <a:cs typeface="Times New Roman" panose="02020603050405020304" pitchFamily="18" charset="0"/>
              </a:rPr>
              <a:t>On this day women are free from their busy housework.</a:t>
            </a:r>
            <a:endPar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indent="139700" algn="l"/>
            <a:r>
              <a:rPr lang="en-US" altLang="ja-JP" sz="1800" kern="100" dirty="0">
                <a:effectLst/>
                <a:latin typeface="Arial" panose="020B0604020202020204" pitchFamily="34" charset="0"/>
                <a:ea typeface="游明朝" panose="02020400000000000000" pitchFamily="18" charset="-128"/>
                <a:cs typeface="Times New Roman" panose="02020603050405020304" pitchFamily="18" charset="0"/>
              </a:rPr>
              <a:t>They spend their time having parties or relaxing .</a:t>
            </a:r>
            <a:endPar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p>
            <a:endParaRPr kumimoji="1" lang="ja-JP" altLang="en-US" dirty="0"/>
          </a:p>
        </p:txBody>
      </p:sp>
      <p:sp>
        <p:nvSpPr>
          <p:cNvPr id="4" name="スライド番号プレースホルダー 3"/>
          <p:cNvSpPr>
            <a:spLocks noGrp="1"/>
          </p:cNvSpPr>
          <p:nvPr>
            <p:ph type="sldNum" sz="quarter" idx="5"/>
          </p:nvPr>
        </p:nvSpPr>
        <p:spPr/>
        <p:txBody>
          <a:bodyPr/>
          <a:lstStyle/>
          <a:p>
            <a:fld id="{65409C90-B61C-4376-B876-6B5579F8143D}" type="slidenum">
              <a:rPr kumimoji="1" lang="ja-JP" altLang="en-US" smtClean="0"/>
              <a:t>26</a:t>
            </a:fld>
            <a:endParaRPr kumimoji="1" lang="ja-JP" altLang="en-US"/>
          </a:p>
        </p:txBody>
      </p:sp>
    </p:spTree>
    <p:extLst>
      <p:ext uri="{BB962C8B-B14F-4D97-AF65-F5344CB8AC3E}">
        <p14:creationId xmlns:p14="http://schemas.microsoft.com/office/powerpoint/2010/main" val="238643873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139700" algn="l"/>
            <a:r>
              <a:rPr lang="en-US" altLang="ja-JP" sz="1800" kern="100" dirty="0">
                <a:effectLst/>
                <a:latin typeface="Arial" panose="020B0604020202020204" pitchFamily="34" charset="0"/>
                <a:ea typeface="游明朝" panose="02020400000000000000" pitchFamily="18" charset="-128"/>
                <a:cs typeface="Times New Roman" panose="02020603050405020304" pitchFamily="18" charset="0"/>
              </a:rPr>
              <a:t>Lastly, I’ll tell you about a fire festival called </a:t>
            </a:r>
            <a:r>
              <a:rPr lang="en-US" altLang="ja-JP" sz="1800" i="1" kern="100" dirty="0">
                <a:effectLst/>
                <a:latin typeface="Arial" panose="020B0604020202020204" pitchFamily="34" charset="0"/>
                <a:ea typeface="游明朝" panose="02020400000000000000" pitchFamily="18" charset="-128"/>
                <a:cs typeface="Times New Roman" panose="02020603050405020304" pitchFamily="18" charset="0"/>
              </a:rPr>
              <a:t>Tondo-</a:t>
            </a:r>
            <a:r>
              <a:rPr lang="en-US" altLang="ja-JP" sz="1800" i="1" kern="100" dirty="0" err="1">
                <a:effectLst/>
                <a:latin typeface="Arial" panose="020B0604020202020204" pitchFamily="34" charset="0"/>
                <a:ea typeface="游明朝" panose="02020400000000000000" pitchFamily="18" charset="-128"/>
                <a:cs typeface="Times New Roman" panose="02020603050405020304" pitchFamily="18" charset="0"/>
              </a:rPr>
              <a:t>yaki</a:t>
            </a:r>
            <a:r>
              <a:rPr lang="en-US" altLang="ja-JP" sz="1800" kern="100" dirty="0">
                <a:effectLst/>
                <a:latin typeface="Arial" panose="020B0604020202020204" pitchFamily="34" charset="0"/>
                <a:ea typeface="游明朝" panose="02020400000000000000" pitchFamily="18" charset="-128"/>
                <a:cs typeface="Times New Roman" panose="02020603050405020304" pitchFamily="18" charset="0"/>
              </a:rPr>
              <a:t> marking the end of the New year’s days usually held on</a:t>
            </a:r>
            <a:r>
              <a:rPr lang="en-US" altLang="ja-JP" sz="1800" i="1" kern="100" dirty="0">
                <a:effectLst/>
                <a:latin typeface="Arial" panose="020B0604020202020204" pitchFamily="34" charset="0"/>
                <a:ea typeface="游明朝" panose="02020400000000000000" pitchFamily="18" charset="-128"/>
                <a:cs typeface="Times New Roman" panose="02020603050405020304" pitchFamily="18" charset="0"/>
              </a:rPr>
              <a:t> Ko-</a:t>
            </a:r>
            <a:r>
              <a:rPr lang="en-US" altLang="ja-JP" sz="1800" i="1" kern="100" dirty="0" err="1">
                <a:effectLst/>
                <a:latin typeface="Arial" panose="020B0604020202020204" pitchFamily="34" charset="0"/>
                <a:ea typeface="游明朝" panose="02020400000000000000" pitchFamily="18" charset="-128"/>
                <a:cs typeface="Times New Roman" panose="02020603050405020304" pitchFamily="18" charset="0"/>
              </a:rPr>
              <a:t>shogatsu</a:t>
            </a:r>
            <a:r>
              <a:rPr lang="en-US" altLang="ja-JP" sz="1800" i="1" kern="100" dirty="0">
                <a:effectLst/>
                <a:latin typeface="Arial" panose="020B0604020202020204" pitchFamily="34" charset="0"/>
                <a:ea typeface="游明朝" panose="02020400000000000000" pitchFamily="18" charset="-128"/>
                <a:cs typeface="Times New Roman" panose="02020603050405020304" pitchFamily="18" charset="0"/>
              </a:rPr>
              <a:t>.</a:t>
            </a:r>
            <a:endPar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marL="139700" algn="l"/>
            <a:r>
              <a:rPr lang="en-US" altLang="ja-JP" sz="1800" kern="100" dirty="0">
                <a:effectLst/>
                <a:latin typeface="Arial" panose="020B0604020202020204" pitchFamily="34" charset="0"/>
                <a:ea typeface="游明朝" panose="02020400000000000000" pitchFamily="18" charset="-128"/>
                <a:cs typeface="Times New Roman" panose="02020603050405020304" pitchFamily="18" charset="0"/>
              </a:rPr>
              <a:t>It is believed that a big fire will drive away evil and purify ourselves and its smoke will bring us good health through the year.</a:t>
            </a:r>
            <a:endPar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marL="139700" algn="l">
              <a:spcAft>
                <a:spcPts val="0"/>
              </a:spcAft>
            </a:pPr>
            <a:r>
              <a:rPr lang="en-US" altLang="ja-JP" sz="1800" kern="100" dirty="0">
                <a:effectLst/>
                <a:latin typeface="Arial" panose="020B0604020202020204" pitchFamily="34" charset="0"/>
                <a:ea typeface="游明朝" panose="02020400000000000000" pitchFamily="18" charset="-128"/>
                <a:cs typeface="Times New Roman" panose="02020603050405020304" pitchFamily="18" charset="0"/>
              </a:rPr>
              <a:t>People cooperate to make the fire’s base with green bamboos, straws and </a:t>
            </a:r>
            <a:r>
              <a:rPr lang="en-US" altLang="ja-JP" sz="1800" kern="100" dirty="0" err="1">
                <a:effectLst/>
                <a:latin typeface="Arial" panose="020B0604020202020204" pitchFamily="34" charset="0"/>
                <a:ea typeface="游明朝" panose="02020400000000000000" pitchFamily="18" charset="-128"/>
                <a:cs typeface="Times New Roman" panose="02020603050405020304" pitchFamily="18" charset="0"/>
              </a:rPr>
              <a:t>firewoods</a:t>
            </a:r>
            <a:r>
              <a:rPr lang="en-US" altLang="ja-JP" sz="1800" kern="100" dirty="0">
                <a:effectLst/>
                <a:latin typeface="Arial" panose="020B0604020202020204" pitchFamily="34" charset="0"/>
                <a:ea typeface="游明朝" panose="02020400000000000000" pitchFamily="18" charset="-128"/>
                <a:cs typeface="Times New Roman" panose="02020603050405020304" pitchFamily="18" charset="0"/>
              </a:rPr>
              <a:t>. </a:t>
            </a:r>
            <a:endPar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p>
            <a:endParaRPr kumimoji="1" lang="ja-JP" altLang="en-US" dirty="0"/>
          </a:p>
        </p:txBody>
      </p:sp>
      <p:sp>
        <p:nvSpPr>
          <p:cNvPr id="4" name="スライド番号プレースホルダー 3"/>
          <p:cNvSpPr>
            <a:spLocks noGrp="1"/>
          </p:cNvSpPr>
          <p:nvPr>
            <p:ph type="sldNum" sz="quarter" idx="5"/>
          </p:nvPr>
        </p:nvSpPr>
        <p:spPr/>
        <p:txBody>
          <a:bodyPr/>
          <a:lstStyle/>
          <a:p>
            <a:fld id="{65409C90-B61C-4376-B876-6B5579F8143D}" type="slidenum">
              <a:rPr kumimoji="1" lang="ja-JP" altLang="en-US" smtClean="0"/>
              <a:t>27</a:t>
            </a:fld>
            <a:endParaRPr kumimoji="1" lang="ja-JP" altLang="en-US"/>
          </a:p>
        </p:txBody>
      </p:sp>
    </p:spTree>
    <p:extLst>
      <p:ext uri="{BB962C8B-B14F-4D97-AF65-F5344CB8AC3E}">
        <p14:creationId xmlns:p14="http://schemas.microsoft.com/office/powerpoint/2010/main" val="360950975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139700" algn="l"/>
            <a:r>
              <a:rPr lang="en-US" altLang="ja-JP" sz="1800" kern="100" dirty="0">
                <a:effectLst/>
                <a:latin typeface="Arial" panose="020B0604020202020204" pitchFamily="34" charset="0"/>
                <a:ea typeface="游明朝" panose="02020400000000000000" pitchFamily="18" charset="-128"/>
                <a:cs typeface="Times New Roman" panose="02020603050405020304" pitchFamily="18" charset="0"/>
              </a:rPr>
              <a:t>The young and old gather there and burn</a:t>
            </a:r>
            <a:r>
              <a:rPr lang="en-US" altLang="ja-JP" sz="1800" i="1" kern="100" dirty="0">
                <a:effectLst/>
                <a:latin typeface="Arial" panose="020B0604020202020204" pitchFamily="34" charset="0"/>
                <a:ea typeface="游明朝" panose="02020400000000000000" pitchFamily="18" charset="-128"/>
                <a:cs typeface="Times New Roman" panose="02020603050405020304" pitchFamily="18" charset="0"/>
              </a:rPr>
              <a:t> </a:t>
            </a:r>
            <a:r>
              <a:rPr lang="en-US" altLang="ja-JP" sz="1800" kern="100" dirty="0">
                <a:effectLst/>
                <a:latin typeface="Arial" panose="020B0604020202020204" pitchFamily="34" charset="0"/>
                <a:ea typeface="游明朝" panose="02020400000000000000" pitchFamily="18" charset="-128"/>
                <a:cs typeface="Times New Roman" panose="02020603050405020304" pitchFamily="18" charset="0"/>
              </a:rPr>
              <a:t>old charms, </a:t>
            </a:r>
            <a:r>
              <a:rPr lang="en-US" altLang="ja-JP" sz="1800" i="1" kern="100" dirty="0" err="1">
                <a:effectLst/>
                <a:latin typeface="Arial" panose="020B0604020202020204" pitchFamily="34" charset="0"/>
                <a:ea typeface="游明朝" panose="02020400000000000000" pitchFamily="18" charset="-128"/>
                <a:cs typeface="Times New Roman" panose="02020603050405020304" pitchFamily="18" charset="0"/>
              </a:rPr>
              <a:t>kado-matsu</a:t>
            </a:r>
            <a:r>
              <a:rPr lang="en-US" altLang="ja-JP" sz="1800" kern="100" dirty="0">
                <a:effectLst/>
                <a:latin typeface="Arial" panose="020B0604020202020204" pitchFamily="34" charset="0"/>
                <a:ea typeface="游明朝" panose="02020400000000000000" pitchFamily="18" charset="-128"/>
                <a:cs typeface="Times New Roman" panose="02020603050405020304" pitchFamily="18" charset="0"/>
              </a:rPr>
              <a:t> and so on to see the gods off.</a:t>
            </a:r>
            <a:endPar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indent="139700" algn="l"/>
            <a:r>
              <a:rPr lang="en-US" altLang="ja-JP" sz="1800" kern="100" dirty="0">
                <a:effectLst/>
                <a:latin typeface="Arial" panose="020B0604020202020204" pitchFamily="34" charset="0"/>
                <a:ea typeface="游明朝" panose="02020400000000000000" pitchFamily="18" charset="-128"/>
                <a:cs typeface="Times New Roman" panose="02020603050405020304" pitchFamily="18" charset="0"/>
              </a:rPr>
              <a:t>It is said that if the ashes of calligraphy</a:t>
            </a:r>
            <a:r>
              <a:rPr lang="en-US" altLang="ja-JP" sz="1800" i="1" kern="100" dirty="0">
                <a:effectLst/>
                <a:latin typeface="Arial" panose="020B0604020202020204" pitchFamily="34" charset="0"/>
                <a:ea typeface="游明朝" panose="02020400000000000000" pitchFamily="18" charset="-128"/>
                <a:cs typeface="Times New Roman" panose="02020603050405020304" pitchFamily="18" charset="0"/>
              </a:rPr>
              <a:t> </a:t>
            </a:r>
            <a:r>
              <a:rPr lang="en-US" altLang="ja-JP" sz="1800" kern="100" dirty="0">
                <a:effectLst/>
                <a:latin typeface="Arial" panose="020B0604020202020204" pitchFamily="34" charset="0"/>
                <a:ea typeface="游明朝" panose="02020400000000000000" pitchFamily="18" charset="-128"/>
                <a:cs typeface="Times New Roman" panose="02020603050405020304" pitchFamily="18" charset="0"/>
              </a:rPr>
              <a:t>flies high up ,their writing skill will improve. </a:t>
            </a:r>
            <a:endPar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indent="139700" algn="l"/>
            <a:r>
              <a:rPr lang="en-US" altLang="ja-JP" sz="1800" kern="100" dirty="0">
                <a:effectLst/>
                <a:latin typeface="Arial" panose="020B0604020202020204" pitchFamily="34" charset="0"/>
                <a:ea typeface="游明朝" panose="02020400000000000000" pitchFamily="18" charset="-128"/>
                <a:cs typeface="Times New Roman" panose="02020603050405020304" pitchFamily="18" charset="0"/>
              </a:rPr>
              <a:t>They enjoy the big sounds of green bamboos bursting in the fire.</a:t>
            </a:r>
            <a:endPar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indent="139700" algn="just"/>
            <a:r>
              <a:rPr lang="en-US" altLang="ja-JP" sz="1800" kern="100" dirty="0">
                <a:effectLst/>
                <a:latin typeface="Arial" panose="020B0604020202020204" pitchFamily="34" charset="0"/>
                <a:ea typeface="游明朝" panose="02020400000000000000" pitchFamily="18" charset="-128"/>
                <a:cs typeface="Times New Roman" panose="02020603050405020304" pitchFamily="18" charset="0"/>
              </a:rPr>
              <a:t>This event makes people’s connections stronger in their community.</a:t>
            </a:r>
            <a:endPar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just"/>
            <a:r>
              <a:rPr lang="en-US" altLang="ja-JP" sz="1800" kern="100" dirty="0">
                <a:effectLst/>
                <a:latin typeface="Arial" panose="020B0604020202020204" pitchFamily="34" charset="0"/>
                <a:ea typeface="游明朝" panose="02020400000000000000" pitchFamily="18" charset="-128"/>
                <a:cs typeface="Times New Roman" panose="02020603050405020304" pitchFamily="18" charset="0"/>
              </a:rPr>
              <a:t> </a:t>
            </a:r>
            <a:endPar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indent="139700" algn="just"/>
            <a:r>
              <a:rPr lang="en-US" altLang="ja-JP" sz="1800" kern="100" dirty="0">
                <a:effectLst/>
                <a:latin typeface="Arial" panose="020B0604020202020204" pitchFamily="34" charset="0"/>
                <a:ea typeface="游明朝" panose="02020400000000000000" pitchFamily="18" charset="-128"/>
                <a:cs typeface="Times New Roman" panose="02020603050405020304" pitchFamily="18" charset="0"/>
              </a:rPr>
              <a:t>When these events are over, daily lives come back to normal.</a:t>
            </a:r>
            <a:endPar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p>
            <a:endParaRPr kumimoji="1" lang="ja-JP" altLang="en-US" dirty="0"/>
          </a:p>
        </p:txBody>
      </p:sp>
      <p:sp>
        <p:nvSpPr>
          <p:cNvPr id="4" name="スライド番号プレースホルダー 3"/>
          <p:cNvSpPr>
            <a:spLocks noGrp="1"/>
          </p:cNvSpPr>
          <p:nvPr>
            <p:ph type="sldNum" sz="quarter" idx="5"/>
          </p:nvPr>
        </p:nvSpPr>
        <p:spPr/>
        <p:txBody>
          <a:bodyPr/>
          <a:lstStyle/>
          <a:p>
            <a:fld id="{65409C90-B61C-4376-B876-6B5579F8143D}" type="slidenum">
              <a:rPr kumimoji="1" lang="ja-JP" altLang="en-US" smtClean="0"/>
              <a:t>28</a:t>
            </a:fld>
            <a:endParaRPr kumimoji="1" lang="ja-JP" altLang="en-US"/>
          </a:p>
        </p:txBody>
      </p:sp>
    </p:spTree>
    <p:extLst>
      <p:ext uri="{BB962C8B-B14F-4D97-AF65-F5344CB8AC3E}">
        <p14:creationId xmlns:p14="http://schemas.microsoft.com/office/powerpoint/2010/main" val="351035490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indent="228600"/>
            <a:r>
              <a:rPr lang="en-US" altLang="ja-JP" sz="1800" dirty="0">
                <a:solidFill>
                  <a:srgbClr val="0E101A"/>
                </a:solidFill>
                <a:effectLst/>
                <a:latin typeface="Arial" panose="020B0604020202020204" pitchFamily="34" charset="0"/>
                <a:ea typeface="ＭＳ Ｐゴシック" panose="020B0600070205080204" pitchFamily="50" charset="-128"/>
                <a:cs typeface="ＭＳ Ｐゴシック" panose="020B0600070205080204" pitchFamily="50" charset="-128"/>
              </a:rPr>
              <a:t>The traditional New Year's customs have changed. </a:t>
            </a:r>
            <a:endParaRPr lang="ja-JP" altLang="ja-JP" sz="18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a:p>
            <a:pPr indent="228600"/>
            <a:r>
              <a:rPr lang="en-US" altLang="ja-JP" sz="1800" dirty="0">
                <a:solidFill>
                  <a:srgbClr val="0E101A"/>
                </a:solidFill>
                <a:effectLst/>
                <a:latin typeface="Arial" panose="020B0604020202020204" pitchFamily="34" charset="0"/>
                <a:ea typeface="ＭＳ Ｐゴシック" panose="020B0600070205080204" pitchFamily="50" charset="-128"/>
                <a:cs typeface="ＭＳ Ｐゴシック" panose="020B0600070205080204" pitchFamily="50" charset="-128"/>
              </a:rPr>
              <a:t>Let me tell you about Now and Then.</a:t>
            </a:r>
          </a:p>
          <a:p>
            <a:pPr indent="228600"/>
            <a:endParaRPr lang="ja-JP" altLang="ja-JP" sz="18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a:p>
            <a:pPr indent="228600"/>
            <a:r>
              <a:rPr lang="en-US" altLang="ja-JP" sz="1800" dirty="0">
                <a:solidFill>
                  <a:srgbClr val="0E101A"/>
                </a:solidFill>
                <a:effectLst/>
                <a:latin typeface="Arial" panose="020B0604020202020204" pitchFamily="34" charset="0"/>
                <a:ea typeface="ＭＳ Ｐゴシック" panose="020B0600070205080204" pitchFamily="50" charset="-128"/>
                <a:cs typeface="ＭＳ Ｐゴシック" panose="020B0600070205080204" pitchFamily="50" charset="-128"/>
              </a:rPr>
              <a:t>These are common scenes in the 1980s of the</a:t>
            </a:r>
            <a:r>
              <a:rPr lang="en-US" altLang="ja-JP" sz="1800" i="1" dirty="0">
                <a:solidFill>
                  <a:srgbClr val="0E101A"/>
                </a:solidFill>
                <a:effectLst/>
                <a:latin typeface="Arial" panose="020B0604020202020204" pitchFamily="34" charset="0"/>
                <a:ea typeface="ＭＳ Ｐゴシック" panose="020B0600070205080204" pitchFamily="50" charset="-128"/>
                <a:cs typeface="ＭＳ Ｐゴシック" panose="020B0600070205080204" pitchFamily="50" charset="-128"/>
              </a:rPr>
              <a:t> Showa</a:t>
            </a:r>
            <a:r>
              <a:rPr lang="en-US" altLang="ja-JP" sz="1800" dirty="0">
                <a:solidFill>
                  <a:srgbClr val="0E101A"/>
                </a:solidFill>
                <a:effectLst/>
                <a:latin typeface="Arial" panose="020B0604020202020204" pitchFamily="34" charset="0"/>
                <a:ea typeface="ＭＳ Ｐゴシック" panose="020B0600070205080204" pitchFamily="50" charset="-128"/>
                <a:cs typeface="ＭＳ Ｐゴシック" panose="020B0600070205080204" pitchFamily="50" charset="-128"/>
              </a:rPr>
              <a:t> era.</a:t>
            </a:r>
            <a:endParaRPr lang="ja-JP" altLang="ja-JP" sz="18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a:p>
            <a:pPr marL="228600"/>
            <a:r>
              <a:rPr lang="en-US" altLang="ja-JP" sz="1800" dirty="0">
                <a:solidFill>
                  <a:srgbClr val="0E101A"/>
                </a:solidFill>
                <a:effectLst/>
                <a:latin typeface="Arial" panose="020B0604020202020204" pitchFamily="34" charset="0"/>
                <a:ea typeface="ＭＳ Ｐゴシック" panose="020B0600070205080204" pitchFamily="50" charset="-128"/>
                <a:cs typeface="ＭＳ Ｐゴシック" panose="020B0600070205080204" pitchFamily="50" charset="-128"/>
              </a:rPr>
              <a:t>Houses displayed the national flag at the entrance, cars with</a:t>
            </a:r>
            <a:r>
              <a:rPr lang="en-US" altLang="ja-JP" sz="1800" i="1" dirty="0">
                <a:solidFill>
                  <a:srgbClr val="0E101A"/>
                </a:solidFill>
                <a:effectLst/>
                <a:latin typeface="Arial" panose="020B0604020202020204" pitchFamily="34" charset="0"/>
                <a:ea typeface="ＭＳ Ｐゴシック" panose="020B0600070205080204" pitchFamily="50" charset="-128"/>
                <a:cs typeface="ＭＳ Ｐゴシック" panose="020B0600070205080204" pitchFamily="50" charset="-128"/>
              </a:rPr>
              <a:t> </a:t>
            </a:r>
            <a:r>
              <a:rPr lang="en-US" altLang="ja-JP" sz="1800" i="1" dirty="0" err="1">
                <a:solidFill>
                  <a:srgbClr val="0E101A"/>
                </a:solidFill>
                <a:effectLst/>
                <a:latin typeface="Arial" panose="020B0604020202020204" pitchFamily="34" charset="0"/>
                <a:ea typeface="ＭＳ Ｐゴシック" panose="020B0600070205080204" pitchFamily="50" charset="-128"/>
                <a:cs typeface="ＭＳ Ｐゴシック" panose="020B0600070205080204" pitchFamily="50" charset="-128"/>
              </a:rPr>
              <a:t>Shimekazari</a:t>
            </a:r>
            <a:r>
              <a:rPr lang="en-US" altLang="ja-JP" sz="1800" i="1" dirty="0">
                <a:solidFill>
                  <a:srgbClr val="0E101A"/>
                </a:solidFill>
                <a:effectLst/>
                <a:latin typeface="Arial" panose="020B0604020202020204" pitchFamily="34" charset="0"/>
                <a:ea typeface="ＭＳ Ｐゴシック" panose="020B0600070205080204" pitchFamily="50" charset="-128"/>
                <a:cs typeface="ＭＳ Ｐゴシック" panose="020B0600070205080204" pitchFamily="50" charset="-128"/>
              </a:rPr>
              <a:t> </a:t>
            </a:r>
            <a:r>
              <a:rPr lang="en-US" altLang="ja-JP" sz="1800" dirty="0">
                <a:solidFill>
                  <a:srgbClr val="0E101A"/>
                </a:solidFill>
                <a:effectLst/>
                <a:latin typeface="Arial" panose="020B0604020202020204" pitchFamily="34" charset="0"/>
                <a:ea typeface="ＭＳ Ｐゴシック" panose="020B0600070205080204" pitchFamily="50" charset="-128"/>
                <a:cs typeface="ＭＳ Ｐゴシック" panose="020B0600070205080204" pitchFamily="50" charset="-128"/>
              </a:rPr>
              <a:t>on the front, either.</a:t>
            </a:r>
            <a:endParaRPr lang="ja-JP" altLang="ja-JP" sz="18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a:p>
            <a:pPr indent="228600"/>
            <a:r>
              <a:rPr lang="en-US" altLang="ja-JP" sz="1800" dirty="0">
                <a:solidFill>
                  <a:srgbClr val="0E101A"/>
                </a:solidFill>
                <a:effectLst/>
                <a:latin typeface="Arial" panose="020B0604020202020204" pitchFamily="34" charset="0"/>
                <a:ea typeface="ＭＳ Ｐゴシック" panose="020B0600070205080204" pitchFamily="50" charset="-128"/>
                <a:cs typeface="ＭＳ Ｐゴシック" panose="020B0600070205080204" pitchFamily="50" charset="-128"/>
              </a:rPr>
              <a:t>Nowadays, I hardly see these scenes in my area. </a:t>
            </a:r>
            <a:endParaRPr lang="ja-JP" altLang="ja-JP" sz="18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a:p>
            <a:endParaRPr kumimoji="1" lang="ja-JP" altLang="en-US" dirty="0"/>
          </a:p>
        </p:txBody>
      </p:sp>
      <p:sp>
        <p:nvSpPr>
          <p:cNvPr id="4" name="スライド番号プレースホルダー 3"/>
          <p:cNvSpPr>
            <a:spLocks noGrp="1"/>
          </p:cNvSpPr>
          <p:nvPr>
            <p:ph type="sldNum" sz="quarter" idx="5"/>
          </p:nvPr>
        </p:nvSpPr>
        <p:spPr/>
        <p:txBody>
          <a:bodyPr/>
          <a:lstStyle/>
          <a:p>
            <a:fld id="{65409C90-B61C-4376-B876-6B5579F8143D}" type="slidenum">
              <a:rPr kumimoji="1" lang="ja-JP" altLang="en-US" smtClean="0"/>
              <a:t>29</a:t>
            </a:fld>
            <a:endParaRPr kumimoji="1" lang="ja-JP" altLang="en-US"/>
          </a:p>
        </p:txBody>
      </p:sp>
    </p:spTree>
    <p:extLst>
      <p:ext uri="{BB962C8B-B14F-4D97-AF65-F5344CB8AC3E}">
        <p14:creationId xmlns:p14="http://schemas.microsoft.com/office/powerpoint/2010/main" val="30083077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indent="152400" algn="just"/>
            <a:r>
              <a:rPr lang="en-US" altLang="ja-JP" sz="1800" i="1" kern="100" dirty="0" err="1">
                <a:effectLst/>
                <a:latin typeface="Arial" panose="020B0604020202020204" pitchFamily="34" charset="0"/>
                <a:ea typeface="游明朝" panose="02020400000000000000" pitchFamily="18" charset="-128"/>
                <a:cs typeface="Times New Roman" panose="02020603050405020304" pitchFamily="18" charset="0"/>
              </a:rPr>
              <a:t>Oshogatsu</a:t>
            </a:r>
            <a:r>
              <a:rPr lang="en-US" altLang="ja-JP" sz="1800" kern="100" dirty="0">
                <a:effectLst/>
                <a:latin typeface="Arial" panose="020B0604020202020204" pitchFamily="34" charset="0"/>
                <a:ea typeface="游明朝" panose="02020400000000000000" pitchFamily="18" charset="-128"/>
                <a:cs typeface="Times New Roman" panose="02020603050405020304" pitchFamily="18" charset="0"/>
              </a:rPr>
              <a:t> is the event to welcome New year's god.</a:t>
            </a:r>
            <a:endPar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just"/>
            <a:r>
              <a:rPr lang="en-US" altLang="ja-JP" sz="1800" kern="100" dirty="0">
                <a:effectLst/>
                <a:latin typeface="Arial" panose="020B0604020202020204" pitchFamily="34" charset="0"/>
                <a:ea typeface="游明朝" panose="02020400000000000000" pitchFamily="18" charset="-128"/>
                <a:cs typeface="Times New Roman" panose="02020603050405020304" pitchFamily="18" charset="0"/>
              </a:rPr>
              <a:t> </a:t>
            </a:r>
            <a:endPar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marL="152400" algn="just"/>
            <a:r>
              <a:rPr lang="en-US" altLang="ja-JP" sz="1800" kern="100" dirty="0">
                <a:effectLst/>
                <a:latin typeface="Arial" panose="020B0604020202020204" pitchFamily="34" charset="0"/>
                <a:ea typeface="游明朝" panose="02020400000000000000" pitchFamily="18" charset="-128"/>
                <a:cs typeface="Times New Roman" panose="02020603050405020304" pitchFamily="18" charset="0"/>
              </a:rPr>
              <a:t>In the past, </a:t>
            </a:r>
            <a:r>
              <a:rPr lang="en-US" altLang="ja-JP" sz="1800" i="1" kern="100" dirty="0" err="1">
                <a:effectLst/>
                <a:latin typeface="Arial" panose="020B0604020202020204" pitchFamily="34" charset="0"/>
                <a:ea typeface="游明朝" panose="02020400000000000000" pitchFamily="18" charset="-128"/>
                <a:cs typeface="Times New Roman" panose="02020603050405020304" pitchFamily="18" charset="0"/>
              </a:rPr>
              <a:t>Oshogatsu</a:t>
            </a:r>
            <a:r>
              <a:rPr lang="en-US" altLang="ja-JP" sz="1800" i="1" kern="100" dirty="0">
                <a:effectLst/>
                <a:latin typeface="Arial" panose="020B0604020202020204" pitchFamily="34" charset="0"/>
                <a:ea typeface="游明朝" panose="02020400000000000000" pitchFamily="18" charset="-128"/>
                <a:cs typeface="Times New Roman" panose="02020603050405020304" pitchFamily="18" charset="0"/>
              </a:rPr>
              <a:t> </a:t>
            </a:r>
            <a:r>
              <a:rPr lang="en-US" altLang="ja-JP" sz="1800" kern="100" dirty="0">
                <a:effectLst/>
                <a:latin typeface="Arial" panose="020B0604020202020204" pitchFamily="34" charset="0"/>
                <a:ea typeface="游明朝" panose="02020400000000000000" pitchFamily="18" charset="-128"/>
                <a:cs typeface="Times New Roman" panose="02020603050405020304" pitchFamily="18" charset="0"/>
              </a:rPr>
              <a:t>was also a time to give thanks to ancestors and worship their spirits, like what we call </a:t>
            </a:r>
            <a:r>
              <a:rPr lang="en-US" altLang="ja-JP" sz="1800" i="1" kern="100" dirty="0" err="1">
                <a:effectLst/>
                <a:latin typeface="Arial" panose="020B0604020202020204" pitchFamily="34" charset="0"/>
                <a:ea typeface="游明朝" panose="02020400000000000000" pitchFamily="18" charset="-128"/>
                <a:cs typeface="Times New Roman" panose="02020603050405020304" pitchFamily="18" charset="0"/>
              </a:rPr>
              <a:t>Obon</a:t>
            </a:r>
            <a:r>
              <a:rPr lang="en-US" altLang="ja-JP" sz="1800" kern="100" dirty="0">
                <a:effectLst/>
                <a:latin typeface="Arial" panose="020B0604020202020204" pitchFamily="34" charset="0"/>
                <a:ea typeface="游明朝" panose="02020400000000000000" pitchFamily="18" charset="-128"/>
                <a:cs typeface="Times New Roman" panose="02020603050405020304" pitchFamily="18" charset="0"/>
              </a:rPr>
              <a:t> today. </a:t>
            </a:r>
            <a:endPar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just"/>
            <a:r>
              <a:rPr lang="en-US" altLang="ja-JP" sz="1800" kern="100" dirty="0">
                <a:effectLst/>
                <a:latin typeface="Arial" panose="020B0604020202020204" pitchFamily="34" charset="0"/>
                <a:ea typeface="游明朝" panose="02020400000000000000" pitchFamily="18" charset="-128"/>
                <a:cs typeface="Times New Roman" panose="02020603050405020304" pitchFamily="18" charset="0"/>
              </a:rPr>
              <a:t> </a:t>
            </a:r>
            <a:endPar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marL="152400" algn="just"/>
            <a:r>
              <a:rPr lang="en-US" altLang="ja-JP" sz="1800" kern="100" dirty="0">
                <a:effectLst/>
                <a:latin typeface="Arial" panose="020B0604020202020204" pitchFamily="34" charset="0"/>
                <a:ea typeface="游明朝" panose="02020400000000000000" pitchFamily="18" charset="-128"/>
                <a:cs typeface="Times New Roman" panose="02020603050405020304" pitchFamily="18" charset="0"/>
              </a:rPr>
              <a:t>However, with the arrival of Buddhism in Japan, </a:t>
            </a:r>
            <a:r>
              <a:rPr lang="en-US" altLang="ja-JP" sz="1800" i="1" kern="100" dirty="0" err="1">
                <a:effectLst/>
                <a:latin typeface="Arial" panose="020B0604020202020204" pitchFamily="34" charset="0"/>
                <a:ea typeface="游明朝" panose="02020400000000000000" pitchFamily="18" charset="-128"/>
                <a:cs typeface="Times New Roman" panose="02020603050405020304" pitchFamily="18" charset="0"/>
              </a:rPr>
              <a:t>Obon</a:t>
            </a:r>
            <a:r>
              <a:rPr lang="en-US" altLang="ja-JP" sz="1800" kern="100" dirty="0">
                <a:effectLst/>
                <a:latin typeface="Arial" panose="020B0604020202020204" pitchFamily="34" charset="0"/>
                <a:ea typeface="游明朝" panose="02020400000000000000" pitchFamily="18" charset="-128"/>
                <a:cs typeface="Times New Roman" panose="02020603050405020304" pitchFamily="18" charset="0"/>
              </a:rPr>
              <a:t> became a Buddhist event, and </a:t>
            </a:r>
            <a:r>
              <a:rPr lang="en-US" altLang="ja-JP" sz="1800" i="1" kern="100" dirty="0" err="1">
                <a:effectLst/>
                <a:latin typeface="Arial" panose="020B0604020202020204" pitchFamily="34" charset="0"/>
                <a:ea typeface="游明朝" panose="02020400000000000000" pitchFamily="18" charset="-128"/>
                <a:cs typeface="Times New Roman" panose="02020603050405020304" pitchFamily="18" charset="0"/>
              </a:rPr>
              <a:t>Oshogatsu</a:t>
            </a:r>
            <a:r>
              <a:rPr lang="en-US" altLang="ja-JP" sz="1800" kern="100" dirty="0">
                <a:effectLst/>
                <a:latin typeface="Arial" panose="020B0604020202020204" pitchFamily="34" charset="0"/>
                <a:ea typeface="游明朝" panose="02020400000000000000" pitchFamily="18" charset="-128"/>
                <a:cs typeface="Times New Roman" panose="02020603050405020304" pitchFamily="18" charset="0"/>
              </a:rPr>
              <a:t> became the event to welcome New year's god presiding the harvest. </a:t>
            </a:r>
            <a:endPar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just"/>
            <a:r>
              <a:rPr lang="en-US" altLang="ja-JP" sz="1800" kern="100" dirty="0">
                <a:effectLst/>
                <a:latin typeface="Arial" panose="020B0604020202020204" pitchFamily="34" charset="0"/>
                <a:ea typeface="游明朝" panose="02020400000000000000" pitchFamily="18" charset="-128"/>
                <a:cs typeface="Times New Roman" panose="02020603050405020304" pitchFamily="18" charset="0"/>
              </a:rPr>
              <a:t> </a:t>
            </a:r>
            <a:endPar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marL="152400" algn="just"/>
            <a:r>
              <a:rPr lang="en-US" altLang="ja-JP" sz="1800" kern="100" dirty="0">
                <a:effectLst/>
                <a:latin typeface="Arial" panose="020B0604020202020204" pitchFamily="34" charset="0"/>
                <a:ea typeface="游明朝" panose="02020400000000000000" pitchFamily="18" charset="-128"/>
                <a:cs typeface="Times New Roman" panose="02020603050405020304" pitchFamily="18" charset="0"/>
              </a:rPr>
              <a:t>The custom of decorating</a:t>
            </a:r>
            <a:r>
              <a:rPr lang="en-US" altLang="ja-JP" sz="1800" i="1" kern="100" dirty="0">
                <a:effectLst/>
                <a:latin typeface="Arial" panose="020B0604020202020204" pitchFamily="34" charset="0"/>
                <a:ea typeface="游明朝" panose="02020400000000000000" pitchFamily="18" charset="-128"/>
                <a:cs typeface="Times New Roman" panose="02020603050405020304" pitchFamily="18" charset="0"/>
              </a:rPr>
              <a:t> </a:t>
            </a:r>
            <a:r>
              <a:rPr lang="en-US" altLang="ja-JP" sz="1800" i="1" kern="100" dirty="0" err="1">
                <a:effectLst/>
                <a:latin typeface="Arial" panose="020B0604020202020204" pitchFamily="34" charset="0"/>
                <a:ea typeface="游明朝" panose="02020400000000000000" pitchFamily="18" charset="-128"/>
                <a:cs typeface="Times New Roman" panose="02020603050405020304" pitchFamily="18" charset="0"/>
              </a:rPr>
              <a:t>Shime-kazari</a:t>
            </a:r>
            <a:r>
              <a:rPr lang="en-US" altLang="ja-JP" sz="1800" i="1" kern="100" dirty="0">
                <a:effectLst/>
                <a:latin typeface="Arial" panose="020B0604020202020204" pitchFamily="34" charset="0"/>
                <a:ea typeface="游明朝" panose="02020400000000000000" pitchFamily="18" charset="-128"/>
                <a:cs typeface="Times New Roman" panose="02020603050405020304" pitchFamily="18" charset="0"/>
              </a:rPr>
              <a:t>, </a:t>
            </a:r>
            <a:r>
              <a:rPr lang="en-US" altLang="ja-JP" sz="1800" i="1" kern="100" dirty="0" err="1">
                <a:effectLst/>
                <a:latin typeface="Arial" panose="020B0604020202020204" pitchFamily="34" charset="0"/>
                <a:ea typeface="游明朝" panose="02020400000000000000" pitchFamily="18" charset="-128"/>
                <a:cs typeface="Times New Roman" panose="02020603050405020304" pitchFamily="18" charset="0"/>
              </a:rPr>
              <a:t>Kado-matsu</a:t>
            </a:r>
            <a:r>
              <a:rPr lang="en-US" altLang="ja-JP" sz="1800" i="1" kern="100" dirty="0">
                <a:effectLst/>
                <a:latin typeface="Arial" panose="020B0604020202020204" pitchFamily="34" charset="0"/>
                <a:ea typeface="游明朝" panose="02020400000000000000" pitchFamily="18" charset="-128"/>
                <a:cs typeface="Times New Roman" panose="02020603050405020304" pitchFamily="18" charset="0"/>
              </a:rPr>
              <a:t> </a:t>
            </a:r>
            <a:r>
              <a:rPr lang="en-US" altLang="ja-JP" sz="1800" kern="100" dirty="0">
                <a:effectLst/>
                <a:latin typeface="Arial" panose="020B0604020202020204" pitchFamily="34" charset="0"/>
                <a:ea typeface="游明朝" panose="02020400000000000000" pitchFamily="18" charset="-128"/>
                <a:cs typeface="Times New Roman" panose="02020603050405020304" pitchFamily="18" charset="0"/>
              </a:rPr>
              <a:t>and</a:t>
            </a:r>
            <a:r>
              <a:rPr lang="en-US" altLang="ja-JP" sz="1800" i="1" kern="100" dirty="0">
                <a:effectLst/>
                <a:latin typeface="Arial" panose="020B0604020202020204" pitchFamily="34" charset="0"/>
                <a:ea typeface="游明朝" panose="02020400000000000000" pitchFamily="18" charset="-128"/>
                <a:cs typeface="Times New Roman" panose="02020603050405020304" pitchFamily="18" charset="0"/>
              </a:rPr>
              <a:t> </a:t>
            </a:r>
            <a:r>
              <a:rPr lang="en-US" altLang="ja-JP" sz="1800" i="1" kern="100" dirty="0" err="1">
                <a:effectLst/>
                <a:latin typeface="Arial" panose="020B0604020202020204" pitchFamily="34" charset="0"/>
                <a:ea typeface="游明朝" panose="02020400000000000000" pitchFamily="18" charset="-128"/>
                <a:cs typeface="Times New Roman" panose="02020603050405020304" pitchFamily="18" charset="0"/>
              </a:rPr>
              <a:t>Kagami</a:t>
            </a:r>
            <a:r>
              <a:rPr lang="en-US" altLang="ja-JP" sz="1800" i="1" kern="100" dirty="0">
                <a:effectLst/>
                <a:latin typeface="Arial" panose="020B0604020202020204" pitchFamily="34" charset="0"/>
                <a:ea typeface="游明朝" panose="02020400000000000000" pitchFamily="18" charset="-128"/>
                <a:cs typeface="Times New Roman" panose="02020603050405020304" pitchFamily="18" charset="0"/>
              </a:rPr>
              <a:t>-mochi, </a:t>
            </a:r>
            <a:r>
              <a:rPr lang="en-US" altLang="ja-JP" sz="1800" kern="100" dirty="0">
                <a:effectLst/>
                <a:latin typeface="Arial" panose="020B0604020202020204" pitchFamily="34" charset="0"/>
                <a:ea typeface="游明朝" panose="02020400000000000000" pitchFamily="18" charset="-128"/>
                <a:cs typeface="Times New Roman" panose="02020603050405020304" pitchFamily="18" charset="0"/>
              </a:rPr>
              <a:t>which we will explain later, and the custom of cleaning houses are for welcoming New year’s god. </a:t>
            </a:r>
            <a:endPar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just"/>
            <a:r>
              <a:rPr lang="en-US" altLang="ja-JP" sz="1800" kern="100" dirty="0">
                <a:effectLst/>
                <a:latin typeface="Arial" panose="020B0604020202020204" pitchFamily="34" charset="0"/>
                <a:ea typeface="游明朝" panose="02020400000000000000" pitchFamily="18" charset="-128"/>
                <a:cs typeface="Times New Roman" panose="02020603050405020304" pitchFamily="18" charset="0"/>
              </a:rPr>
              <a:t> </a:t>
            </a:r>
            <a:endPar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marL="152400" algn="just"/>
            <a:r>
              <a:rPr lang="en-US" altLang="ja-JP" sz="1800" kern="100" dirty="0">
                <a:effectLst/>
                <a:latin typeface="Arial" panose="020B0604020202020204" pitchFamily="34" charset="0"/>
                <a:ea typeface="游明朝" panose="02020400000000000000" pitchFamily="18" charset="-128"/>
                <a:cs typeface="Times New Roman" panose="02020603050405020304" pitchFamily="18" charset="0"/>
              </a:rPr>
              <a:t>In other words, even today, we unknowingly perform rituals to thank, welcome, and enshrine New year’s god.</a:t>
            </a:r>
            <a:endPar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just"/>
            <a:r>
              <a:rPr lang="en-US" altLang="ja-JP" sz="1800" kern="100" dirty="0">
                <a:effectLst/>
                <a:latin typeface="Arial" panose="020B0604020202020204" pitchFamily="34" charset="0"/>
                <a:ea typeface="游明朝" panose="02020400000000000000" pitchFamily="18" charset="-128"/>
                <a:cs typeface="Times New Roman" panose="02020603050405020304" pitchFamily="18" charset="0"/>
              </a:rPr>
              <a:t> </a:t>
            </a:r>
            <a:endPar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marL="152400" algn="just"/>
            <a:r>
              <a:rPr lang="en-US" altLang="ja-JP" sz="1800" kern="100" dirty="0">
                <a:effectLst/>
                <a:latin typeface="Arial" panose="020B0604020202020204" pitchFamily="34" charset="0"/>
                <a:ea typeface="游明朝" panose="02020400000000000000" pitchFamily="18" charset="-128"/>
                <a:cs typeface="Times New Roman" panose="02020603050405020304" pitchFamily="18" charset="0"/>
              </a:rPr>
              <a:t>Incidentally, it is said that the phrase "</a:t>
            </a:r>
            <a:r>
              <a:rPr lang="en-US" altLang="ja-JP" sz="1800" i="1" kern="100" dirty="0" err="1">
                <a:effectLst/>
                <a:latin typeface="Arial" panose="020B0604020202020204" pitchFamily="34" charset="0"/>
                <a:ea typeface="游明朝" panose="02020400000000000000" pitchFamily="18" charset="-128"/>
                <a:cs typeface="Times New Roman" panose="02020603050405020304" pitchFamily="18" charset="0"/>
              </a:rPr>
              <a:t>Akemashite</a:t>
            </a:r>
            <a:r>
              <a:rPr lang="en-US" altLang="ja-JP" sz="1800" i="1" kern="100" dirty="0">
                <a:effectLst/>
                <a:latin typeface="Arial" panose="020B0604020202020204" pitchFamily="34" charset="0"/>
                <a:ea typeface="游明朝" panose="02020400000000000000" pitchFamily="18" charset="-128"/>
                <a:cs typeface="Times New Roman" panose="02020603050405020304" pitchFamily="18" charset="0"/>
              </a:rPr>
              <a:t> </a:t>
            </a:r>
            <a:r>
              <a:rPr lang="en-US" altLang="ja-JP" sz="1800" i="1" kern="100" dirty="0" err="1">
                <a:effectLst/>
                <a:latin typeface="Arial" panose="020B0604020202020204" pitchFamily="34" charset="0"/>
                <a:ea typeface="游明朝" panose="02020400000000000000" pitchFamily="18" charset="-128"/>
                <a:cs typeface="Times New Roman" panose="02020603050405020304" pitchFamily="18" charset="0"/>
              </a:rPr>
              <a:t>omedegami</a:t>
            </a:r>
            <a:r>
              <a:rPr lang="en-US" altLang="ja-JP" sz="1800" i="1" kern="100" dirty="0">
                <a:effectLst/>
                <a:latin typeface="Arial" panose="020B0604020202020204" pitchFamily="34" charset="0"/>
                <a:ea typeface="游明朝" panose="02020400000000000000" pitchFamily="18" charset="-128"/>
                <a:cs typeface="Times New Roman" panose="02020603050405020304" pitchFamily="18" charset="0"/>
              </a:rPr>
              <a:t> </a:t>
            </a:r>
            <a:r>
              <a:rPr lang="en-US" altLang="ja-JP" sz="1800" i="1" kern="100" dirty="0" err="1">
                <a:effectLst/>
                <a:latin typeface="Arial" panose="020B0604020202020204" pitchFamily="34" charset="0"/>
                <a:ea typeface="游明朝" panose="02020400000000000000" pitchFamily="18" charset="-128"/>
                <a:cs typeface="Times New Roman" panose="02020603050405020304" pitchFamily="18" charset="0"/>
              </a:rPr>
              <a:t>gozaimasu</a:t>
            </a:r>
            <a:r>
              <a:rPr lang="en-US" altLang="ja-JP" sz="1800" kern="100" dirty="0">
                <a:effectLst/>
                <a:latin typeface="Arial" panose="020B0604020202020204" pitchFamily="34" charset="0"/>
                <a:ea typeface="游明朝" panose="02020400000000000000" pitchFamily="18" charset="-128"/>
                <a:cs typeface="Times New Roman" panose="02020603050405020304" pitchFamily="18" charset="0"/>
              </a:rPr>
              <a:t>" meaning ‘Happy New Year’ was once a congratulatory prayer to welcome New year’s god.</a:t>
            </a:r>
            <a:endPar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p>
            <a:endParaRPr kumimoji="1" lang="ja-JP" altLang="en-US" dirty="0"/>
          </a:p>
        </p:txBody>
      </p:sp>
      <p:sp>
        <p:nvSpPr>
          <p:cNvPr id="4" name="スライド番号プレースホルダー 3"/>
          <p:cNvSpPr>
            <a:spLocks noGrp="1"/>
          </p:cNvSpPr>
          <p:nvPr>
            <p:ph type="sldNum" sz="quarter" idx="5"/>
          </p:nvPr>
        </p:nvSpPr>
        <p:spPr/>
        <p:txBody>
          <a:bodyPr/>
          <a:lstStyle/>
          <a:p>
            <a:fld id="{65409C90-B61C-4376-B876-6B5579F8143D}" type="slidenum">
              <a:rPr kumimoji="1" lang="ja-JP" altLang="en-US" smtClean="0"/>
              <a:t>3</a:t>
            </a:fld>
            <a:endParaRPr kumimoji="1" lang="ja-JP" altLang="en-US"/>
          </a:p>
        </p:txBody>
      </p:sp>
    </p:spTree>
    <p:extLst>
      <p:ext uri="{BB962C8B-B14F-4D97-AF65-F5344CB8AC3E}">
        <p14:creationId xmlns:p14="http://schemas.microsoft.com/office/powerpoint/2010/main" val="115669505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381000" indent="-152400"/>
            <a:r>
              <a:rPr lang="en-US" altLang="ja-JP" sz="1800" dirty="0">
                <a:solidFill>
                  <a:srgbClr val="0E101A"/>
                </a:solidFill>
                <a:effectLst/>
                <a:latin typeface="Arial" panose="020B0604020202020204" pitchFamily="34" charset="0"/>
                <a:ea typeface="ＭＳ Ｐゴシック" panose="020B0600070205080204" pitchFamily="50" charset="-128"/>
                <a:cs typeface="ＭＳ Ｐゴシック" panose="020B0600070205080204" pitchFamily="50" charset="-128"/>
              </a:rPr>
              <a:t>These are traditional toys and games that used to be played on New Year’s</a:t>
            </a:r>
            <a:endParaRPr lang="ja-JP" altLang="ja-JP" sz="18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a:p>
            <a:pPr marL="381000" indent="-152400"/>
            <a:r>
              <a:rPr lang="en-US" altLang="ja-JP" sz="1800" dirty="0">
                <a:solidFill>
                  <a:srgbClr val="0E101A"/>
                </a:solidFill>
                <a:effectLst/>
                <a:latin typeface="Arial" panose="020B0604020202020204" pitchFamily="34" charset="0"/>
                <a:ea typeface="ＭＳ Ｐゴシック" panose="020B0600070205080204" pitchFamily="50" charset="-128"/>
                <a:cs typeface="ＭＳ Ｐゴシック" panose="020B0600070205080204" pitchFamily="50" charset="-128"/>
              </a:rPr>
              <a:t>holidays</a:t>
            </a:r>
            <a:r>
              <a:rPr lang="ja-JP" altLang="ja-JP" sz="1800" dirty="0">
                <a:solidFill>
                  <a:srgbClr val="0E101A"/>
                </a:solidFill>
                <a:effectLst/>
                <a:latin typeface="Arial" panose="020B0604020202020204" pitchFamily="34" charset="0"/>
                <a:ea typeface="ＭＳ Ｐゴシック" panose="020B0600070205080204" pitchFamily="50" charset="-128"/>
                <a:cs typeface="Arial" panose="020B0604020202020204" pitchFamily="34" charset="0"/>
              </a:rPr>
              <a:t>　</a:t>
            </a:r>
            <a:r>
              <a:rPr lang="en-US" altLang="ja-JP" sz="1800" dirty="0">
                <a:solidFill>
                  <a:srgbClr val="0E101A"/>
                </a:solidFill>
                <a:effectLst/>
                <a:latin typeface="Arial" panose="020B0604020202020204" pitchFamily="34" charset="0"/>
                <a:ea typeface="ＭＳ Ｐゴシック" panose="020B0600070205080204" pitchFamily="50" charset="-128"/>
                <a:cs typeface="ＭＳ Ｐゴシック" panose="020B0600070205080204" pitchFamily="50" charset="-128"/>
              </a:rPr>
              <a:t>with family members.</a:t>
            </a:r>
            <a:r>
              <a:rPr lang="en-US" altLang="ja-JP" sz="18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rPr>
              <a:t> </a:t>
            </a:r>
            <a:r>
              <a:rPr lang="en-US" altLang="ja-JP" sz="1800" dirty="0">
                <a:effectLst/>
                <a:latin typeface="Arial" panose="020B0604020202020204" pitchFamily="34" charset="0"/>
                <a:ea typeface="ＭＳ Ｐゴシック" panose="020B0600070205080204" pitchFamily="50" charset="-128"/>
                <a:cs typeface="ＭＳ Ｐゴシック" panose="020B0600070205080204" pitchFamily="50" charset="-128"/>
              </a:rPr>
              <a:t>(The make a face game is</a:t>
            </a:r>
            <a:r>
              <a:rPr lang="en-US" altLang="ja-JP" sz="1800" baseline="0" dirty="0">
                <a:effectLst/>
                <a:latin typeface="Arial" panose="020B0604020202020204" pitchFamily="34" charset="0"/>
                <a:ea typeface="ＭＳ Ｐゴシック" panose="020B0600070205080204" pitchFamily="50" charset="-128"/>
                <a:cs typeface="ＭＳ Ｐゴシック" panose="020B0600070205080204" pitchFamily="50" charset="-128"/>
              </a:rPr>
              <a:t> </a:t>
            </a:r>
            <a:r>
              <a:rPr lang="en-US" altLang="ja-JP" sz="1800" dirty="0">
                <a:effectLst/>
                <a:latin typeface="Arial" panose="020B0604020202020204" pitchFamily="34" charset="0"/>
                <a:ea typeface="ＭＳ Ｐゴシック" panose="020B0600070205080204" pitchFamily="50" charset="-128"/>
                <a:cs typeface="ＭＳ Ｐゴシック" panose="020B0600070205080204" pitchFamily="50" charset="-128"/>
              </a:rPr>
              <a:t>similar to pin the tail on</a:t>
            </a:r>
            <a:endParaRPr lang="ja-JP" altLang="ja-JP" sz="18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a:p>
            <a:pPr marL="381000" indent="-152400"/>
            <a:r>
              <a:rPr lang="en-US" altLang="ja-JP" sz="1800" dirty="0">
                <a:effectLst/>
                <a:latin typeface="Arial" panose="020B0604020202020204" pitchFamily="34" charset="0"/>
                <a:ea typeface="ＭＳ Ｐゴシック" panose="020B0600070205080204" pitchFamily="50" charset="-128"/>
                <a:cs typeface="ＭＳ Ｐゴシック" panose="020B0600070205080204" pitchFamily="50" charset="-128"/>
              </a:rPr>
              <a:t>the donkey.)</a:t>
            </a:r>
            <a:endParaRPr lang="ja-JP" altLang="ja-JP" sz="18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3A4201-987F-4FBD-8291-379A4E6EA0E2}"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18603911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800" dirty="0">
                <a:solidFill>
                  <a:srgbClr val="0E101A"/>
                </a:solidFill>
                <a:effectLst/>
                <a:latin typeface="Arial" panose="020B0604020202020204" pitchFamily="34" charset="0"/>
                <a:ea typeface="ＭＳ Ｐゴシック" panose="020B0600070205080204" pitchFamily="50" charset="-128"/>
                <a:cs typeface="ＭＳ Ｐゴシック" panose="020B0600070205080204" pitchFamily="50" charset="-128"/>
              </a:rPr>
              <a:t>Nowadays, instead of those, children play with video games, Beyblades, plastic Kites (instead of traditional paper ones).</a:t>
            </a:r>
            <a:endParaRPr lang="ja-JP" altLang="ja-JP" sz="18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a:p>
            <a:endParaRPr kumimoji="1" lang="ja-JP" altLang="en-US" dirty="0"/>
          </a:p>
        </p:txBody>
      </p:sp>
      <p:sp>
        <p:nvSpPr>
          <p:cNvPr id="4" name="スライド番号プレースホルダー 3"/>
          <p:cNvSpPr>
            <a:spLocks noGrp="1"/>
          </p:cNvSpPr>
          <p:nvPr>
            <p:ph type="sldNum" sz="quarter" idx="5"/>
          </p:nvPr>
        </p:nvSpPr>
        <p:spPr/>
        <p:txBody>
          <a:bodyPr/>
          <a:lstStyle/>
          <a:p>
            <a:fld id="{65409C90-B61C-4376-B876-6B5579F8143D}" type="slidenum">
              <a:rPr kumimoji="1" lang="ja-JP" altLang="en-US" smtClean="0"/>
              <a:t>31</a:t>
            </a:fld>
            <a:endParaRPr kumimoji="1" lang="ja-JP" altLang="en-US"/>
          </a:p>
        </p:txBody>
      </p:sp>
    </p:spTree>
    <p:extLst>
      <p:ext uri="{BB962C8B-B14F-4D97-AF65-F5344CB8AC3E}">
        <p14:creationId xmlns:p14="http://schemas.microsoft.com/office/powerpoint/2010/main" val="131009702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800" dirty="0">
                <a:solidFill>
                  <a:srgbClr val="0E101A"/>
                </a:solidFill>
                <a:effectLst/>
                <a:latin typeface="Arial" panose="020B0604020202020204" pitchFamily="34" charset="0"/>
                <a:ea typeface="ＭＳ Ｐゴシック" panose="020B0600070205080204" pitchFamily="50" charset="-128"/>
                <a:cs typeface="ＭＳ Ｐゴシック" panose="020B0600070205080204" pitchFamily="50" charset="-128"/>
              </a:rPr>
              <a:t>The annual events held at home have also changed.</a:t>
            </a:r>
            <a:endParaRPr lang="en-US" altLang="ja-JP" sz="1800" i="0" dirty="0">
              <a:solidFill>
                <a:schemeClr val="tx1"/>
              </a:solidFill>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800" i="1" dirty="0" err="1">
                <a:solidFill>
                  <a:srgbClr val="0E101A"/>
                </a:solidFill>
                <a:effectLst/>
                <a:latin typeface="Arial" panose="020B0604020202020204" pitchFamily="34" charset="0"/>
                <a:ea typeface="ＭＳ Ｐゴシック" panose="020B0600070205080204" pitchFamily="50" charset="-128"/>
                <a:cs typeface="ＭＳ Ｐゴシック" panose="020B0600070205080204" pitchFamily="50" charset="-128"/>
              </a:rPr>
              <a:t>Mochitsuki</a:t>
            </a:r>
            <a:r>
              <a:rPr lang="en-US" altLang="ja-JP" sz="1800" i="1" dirty="0">
                <a:solidFill>
                  <a:srgbClr val="0E101A"/>
                </a:solidFill>
                <a:effectLst/>
                <a:latin typeface="Arial" panose="020B0604020202020204" pitchFamily="34" charset="0"/>
                <a:ea typeface="ＭＳ Ｐゴシック" panose="020B0600070205080204" pitchFamily="50" charset="-128"/>
                <a:cs typeface="ＭＳ Ｐゴシック" panose="020B0600070205080204" pitchFamily="50" charset="-128"/>
              </a:rPr>
              <a:t> </a:t>
            </a:r>
            <a:r>
              <a:rPr lang="en-US" altLang="ja-JP" sz="1800" dirty="0">
                <a:solidFill>
                  <a:srgbClr val="0E101A"/>
                </a:solidFill>
                <a:effectLst/>
                <a:latin typeface="Arial" panose="020B0604020202020204" pitchFamily="34" charset="0"/>
                <a:ea typeface="ＭＳ Ｐゴシック" panose="020B0600070205080204" pitchFamily="50" charset="-128"/>
                <a:cs typeface="ＭＳ Ｐゴシック" panose="020B0600070205080204" pitchFamily="50" charset="-128"/>
              </a:rPr>
              <a:t>(pounding rice cakes) has become a public event, and the tradition of each family pounding rice with a mortar and pestle at home has almost disappeared. </a:t>
            </a:r>
            <a:endParaRPr lang="en-US" altLang="ja-JP" sz="1800" dirty="0">
              <a:solidFill>
                <a:schemeClr val="tx1"/>
              </a:solidFill>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800" dirty="0">
                <a:solidFill>
                  <a:srgbClr val="0E101A"/>
                </a:solidFill>
                <a:effectLst/>
                <a:latin typeface="Arial" panose="020B0604020202020204" pitchFamily="34" charset="0"/>
                <a:ea typeface="ＭＳ Ｐゴシック" panose="020B0600070205080204" pitchFamily="50" charset="-128"/>
                <a:cs typeface="ＭＳ Ｐゴシック" panose="020B0600070205080204" pitchFamily="50" charset="-128"/>
              </a:rPr>
              <a:t>Nowadays, we use various other types of equipment to make rice cakes such as in a bread machine at home.</a:t>
            </a:r>
            <a:endParaRPr lang="ja-JP" altLang="ja-JP" sz="18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a:p>
            <a:endParaRPr kumimoji="1" lang="ja-JP" altLang="en-US" dirty="0"/>
          </a:p>
        </p:txBody>
      </p:sp>
      <p:sp>
        <p:nvSpPr>
          <p:cNvPr id="4" name="スライド番号プレースホルダー 3"/>
          <p:cNvSpPr>
            <a:spLocks noGrp="1"/>
          </p:cNvSpPr>
          <p:nvPr>
            <p:ph type="sldNum" sz="quarter" idx="5"/>
          </p:nvPr>
        </p:nvSpPr>
        <p:spPr/>
        <p:txBody>
          <a:bodyPr/>
          <a:lstStyle/>
          <a:p>
            <a:fld id="{65409C90-B61C-4376-B876-6B5579F8143D}" type="slidenum">
              <a:rPr kumimoji="1" lang="ja-JP" altLang="en-US" smtClean="0"/>
              <a:t>32</a:t>
            </a:fld>
            <a:endParaRPr kumimoji="1" lang="ja-JP" altLang="en-US"/>
          </a:p>
        </p:txBody>
      </p:sp>
    </p:spTree>
    <p:extLst>
      <p:ext uri="{BB962C8B-B14F-4D97-AF65-F5344CB8AC3E}">
        <p14:creationId xmlns:p14="http://schemas.microsoft.com/office/powerpoint/2010/main" val="173446583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indent="228600"/>
            <a:r>
              <a:rPr lang="en-US" altLang="ja-JP" sz="1800" dirty="0">
                <a:solidFill>
                  <a:srgbClr val="0E101A"/>
                </a:solidFill>
                <a:effectLst/>
                <a:latin typeface="Arial" panose="020B0604020202020204" pitchFamily="34" charset="0"/>
                <a:ea typeface="ＭＳ Ｐゴシック" panose="020B0600070205080204" pitchFamily="50" charset="-128"/>
                <a:cs typeface="ＭＳ Ｐゴシック" panose="020B0600070205080204" pitchFamily="50" charset="-128"/>
              </a:rPr>
              <a:t>Homemakers used to prepare dishes in advance for New Year’s.</a:t>
            </a:r>
            <a:endParaRPr lang="ja-JP" altLang="ja-JP" sz="18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a:p>
            <a:pPr marL="228600"/>
            <a:r>
              <a:rPr lang="en-US" altLang="ja-JP" sz="1800" dirty="0">
                <a:solidFill>
                  <a:srgbClr val="0E101A"/>
                </a:solidFill>
                <a:effectLst/>
                <a:latin typeface="Arial" panose="020B0604020202020204" pitchFamily="34" charset="0"/>
                <a:ea typeface="ＭＳ Ｐゴシック" panose="020B0600070205080204" pitchFamily="50" charset="-128"/>
                <a:cs typeface="ＭＳ Ｐゴシック" panose="020B0600070205080204" pitchFamily="50" charset="-128"/>
              </a:rPr>
              <a:t>In the past, as all stores were closed during the New Year holidays, everyone went out on the 30th to buy ingredients for three days’ worth of meals and made </a:t>
            </a:r>
            <a:r>
              <a:rPr lang="en-US" altLang="ja-JP" sz="1800" i="1" dirty="0">
                <a:solidFill>
                  <a:srgbClr val="0E101A"/>
                </a:solidFill>
                <a:effectLst/>
                <a:latin typeface="Arial" panose="020B0604020202020204" pitchFamily="34" charset="0"/>
                <a:ea typeface="ＭＳ Ｐゴシック" panose="020B0600070205080204" pitchFamily="50" charset="-128"/>
                <a:cs typeface="ＭＳ Ｐゴシック" panose="020B0600070205080204" pitchFamily="50" charset="-128"/>
              </a:rPr>
              <a:t>Osechi</a:t>
            </a:r>
            <a:r>
              <a:rPr lang="en-US" altLang="ja-JP" sz="1800" dirty="0">
                <a:solidFill>
                  <a:srgbClr val="0E101A"/>
                </a:solidFill>
                <a:effectLst/>
                <a:latin typeface="Arial" panose="020B0604020202020204" pitchFamily="34" charset="0"/>
                <a:ea typeface="ＭＳ Ｐゴシック" panose="020B0600070205080204" pitchFamily="50" charset="-128"/>
                <a:cs typeface="ＭＳ Ｐゴシック" panose="020B0600070205080204" pitchFamily="50" charset="-128"/>
              </a:rPr>
              <a:t> dishes. </a:t>
            </a:r>
            <a:endParaRPr lang="ja-JP" altLang="ja-JP" sz="18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a:p>
            <a:pPr marL="228600"/>
            <a:r>
              <a:rPr lang="en-US" altLang="ja-JP" sz="1800" dirty="0">
                <a:solidFill>
                  <a:srgbClr val="0E101A"/>
                </a:solidFill>
                <a:effectLst/>
                <a:latin typeface="Arial" panose="020B0604020202020204" pitchFamily="34" charset="0"/>
                <a:ea typeface="ＭＳ Ｐゴシック" panose="020B0600070205080204" pitchFamily="50" charset="-128"/>
                <a:cs typeface="ＭＳ Ｐゴシック" panose="020B0600070205080204" pitchFamily="50" charset="-128"/>
              </a:rPr>
              <a:t>In the past, people did not have the concept of placing an </a:t>
            </a:r>
            <a:r>
              <a:rPr lang="en-US" altLang="ja-JP" sz="1800" i="1" dirty="0">
                <a:solidFill>
                  <a:srgbClr val="0E101A"/>
                </a:solidFill>
                <a:effectLst/>
                <a:latin typeface="Arial" panose="020B0604020202020204" pitchFamily="34" charset="0"/>
                <a:ea typeface="ＭＳ Ｐゴシック" panose="020B0600070205080204" pitchFamily="50" charset="-128"/>
                <a:cs typeface="ＭＳ Ｐゴシック" panose="020B0600070205080204" pitchFamily="50" charset="-128"/>
              </a:rPr>
              <a:t>Osechi</a:t>
            </a:r>
            <a:r>
              <a:rPr lang="en-US" altLang="ja-JP" sz="1800" dirty="0">
                <a:solidFill>
                  <a:srgbClr val="0E101A"/>
                </a:solidFill>
                <a:effectLst/>
                <a:latin typeface="Arial" panose="020B0604020202020204" pitchFamily="34" charset="0"/>
                <a:ea typeface="ＭＳ Ｐゴシック" panose="020B0600070205080204" pitchFamily="50" charset="-128"/>
                <a:cs typeface="ＭＳ Ｐゴシック" panose="020B0600070205080204" pitchFamily="50" charset="-128"/>
              </a:rPr>
              <a:t> order</a:t>
            </a:r>
            <a:r>
              <a:rPr lang="en-US" altLang="ja-JP" sz="1800" i="1" dirty="0">
                <a:solidFill>
                  <a:srgbClr val="0E101A"/>
                </a:solidFill>
                <a:effectLst/>
                <a:latin typeface="Arial" panose="020B0604020202020204" pitchFamily="34" charset="0"/>
                <a:ea typeface="ＭＳ Ｐゴシック" panose="020B0600070205080204" pitchFamily="50" charset="-128"/>
                <a:cs typeface="ＭＳ Ｐゴシック" panose="020B0600070205080204" pitchFamily="50" charset="-128"/>
              </a:rPr>
              <a:t> </a:t>
            </a:r>
            <a:r>
              <a:rPr lang="en-US" altLang="ja-JP" sz="1800" dirty="0">
                <a:solidFill>
                  <a:srgbClr val="0E101A"/>
                </a:solidFill>
                <a:effectLst/>
                <a:latin typeface="Arial" panose="020B0604020202020204" pitchFamily="34" charset="0"/>
                <a:ea typeface="ＭＳ Ｐゴシック" panose="020B0600070205080204" pitchFamily="50" charset="-128"/>
                <a:cs typeface="ＭＳ Ｐゴシック" panose="020B0600070205080204" pitchFamily="50" charset="-128"/>
              </a:rPr>
              <a:t>at a department store, but now we do. </a:t>
            </a:r>
            <a:endParaRPr lang="ja-JP" altLang="ja-JP" sz="18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a:p>
            <a:endParaRPr kumimoji="1" lang="ja-JP" altLang="en-US" dirty="0"/>
          </a:p>
        </p:txBody>
      </p:sp>
      <p:sp>
        <p:nvSpPr>
          <p:cNvPr id="4" name="スライド番号プレースホルダー 3"/>
          <p:cNvSpPr>
            <a:spLocks noGrp="1"/>
          </p:cNvSpPr>
          <p:nvPr>
            <p:ph type="sldNum" sz="quarter" idx="5"/>
          </p:nvPr>
        </p:nvSpPr>
        <p:spPr/>
        <p:txBody>
          <a:bodyPr/>
          <a:lstStyle/>
          <a:p>
            <a:fld id="{65409C90-B61C-4376-B876-6B5579F8143D}" type="slidenum">
              <a:rPr kumimoji="1" lang="ja-JP" altLang="en-US" smtClean="0"/>
              <a:t>33</a:t>
            </a:fld>
            <a:endParaRPr kumimoji="1" lang="ja-JP" altLang="en-US"/>
          </a:p>
        </p:txBody>
      </p:sp>
    </p:spTree>
    <p:extLst>
      <p:ext uri="{BB962C8B-B14F-4D97-AF65-F5344CB8AC3E}">
        <p14:creationId xmlns:p14="http://schemas.microsoft.com/office/powerpoint/2010/main" val="227368132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228600"/>
            <a:r>
              <a:rPr lang="en-US" altLang="ja-JP" sz="1800" dirty="0">
                <a:solidFill>
                  <a:srgbClr val="0E101A"/>
                </a:solidFill>
                <a:effectLst/>
                <a:latin typeface="Arial" panose="020B0604020202020204" pitchFamily="34" charset="0"/>
                <a:ea typeface="ＭＳ Ｐゴシック" panose="020B0600070205080204" pitchFamily="50" charset="-128"/>
                <a:cs typeface="ＭＳ Ｐゴシック" panose="020B0600070205080204" pitchFamily="50" charset="-128"/>
              </a:rPr>
              <a:t>Nowadays stores are open for business as usual throughout the holiday period (with some closures).</a:t>
            </a:r>
            <a:endParaRPr lang="ja-JP" altLang="ja-JP" sz="18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a:p>
            <a:pPr indent="228600"/>
            <a:r>
              <a:rPr lang="en-US" altLang="ja-JP" sz="1800" dirty="0">
                <a:solidFill>
                  <a:srgbClr val="0E101A"/>
                </a:solidFill>
                <a:effectLst/>
                <a:latin typeface="Arial" panose="020B0604020202020204" pitchFamily="34" charset="0"/>
                <a:ea typeface="ＭＳ Ｐゴシック" panose="020B0600070205080204" pitchFamily="50" charset="-128"/>
                <a:cs typeface="ＭＳ Ｐゴシック" panose="020B0600070205080204" pitchFamily="50" charset="-128"/>
              </a:rPr>
              <a:t>People love to go to department stores to get grub bags on New Year’s Day. </a:t>
            </a:r>
            <a:endParaRPr lang="ja-JP" altLang="ja-JP" sz="18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a:p>
            <a:pPr marL="228600"/>
            <a:r>
              <a:rPr lang="en-US" altLang="ja-JP" sz="1800" dirty="0">
                <a:solidFill>
                  <a:srgbClr val="0E101A"/>
                </a:solidFill>
                <a:effectLst/>
                <a:latin typeface="Arial" panose="020B0604020202020204" pitchFamily="34" charset="0"/>
                <a:ea typeface="ＭＳ Ｐゴシック" panose="020B0600070205080204" pitchFamily="50" charset="-128"/>
                <a:cs typeface="ＭＳ Ｐゴシック" panose="020B0600070205080204" pitchFamily="50" charset="-128"/>
              </a:rPr>
              <a:t>As an aside, the items in the bags were secret in the past, but now there is an indication as to what kind of items are inside.</a:t>
            </a:r>
            <a:endParaRPr lang="ja-JP" altLang="ja-JP" sz="18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a:p>
            <a:pPr marL="228600"/>
            <a:r>
              <a:rPr lang="en-US" altLang="ja-JP" sz="1800" dirty="0">
                <a:solidFill>
                  <a:srgbClr val="0E101A"/>
                </a:solidFill>
                <a:effectLst/>
                <a:latin typeface="Arial" panose="020B0604020202020204" pitchFamily="34" charset="0"/>
                <a:ea typeface="ＭＳ Ｐゴシック" panose="020B0600070205080204" pitchFamily="50" charset="-128"/>
                <a:cs typeface="ＭＳ Ｐゴシック" panose="020B0600070205080204" pitchFamily="50" charset="-128"/>
              </a:rPr>
              <a:t>A New Year's money gift is called </a:t>
            </a:r>
            <a:r>
              <a:rPr lang="en-US" altLang="ja-JP" sz="1800" i="1" dirty="0" err="1">
                <a:solidFill>
                  <a:srgbClr val="0E101A"/>
                </a:solidFill>
                <a:effectLst/>
                <a:latin typeface="Arial" panose="020B0604020202020204" pitchFamily="34" charset="0"/>
                <a:ea typeface="ＭＳ Ｐゴシック" panose="020B0600070205080204" pitchFamily="50" charset="-128"/>
                <a:cs typeface="ＭＳ Ｐゴシック" panose="020B0600070205080204" pitchFamily="50" charset="-128"/>
              </a:rPr>
              <a:t>Otoshidama</a:t>
            </a:r>
            <a:r>
              <a:rPr lang="en-US" altLang="ja-JP" sz="1800" dirty="0">
                <a:solidFill>
                  <a:srgbClr val="0E101A"/>
                </a:solidFill>
                <a:effectLst/>
                <a:latin typeface="Arial" panose="020B0604020202020204" pitchFamily="34" charset="0"/>
                <a:ea typeface="ＭＳ Ｐゴシック" panose="020B0600070205080204" pitchFamily="50" charset="-128"/>
                <a:cs typeface="ＭＳ Ｐゴシック" panose="020B0600070205080204" pitchFamily="50" charset="-128"/>
              </a:rPr>
              <a:t>, I used to get them when I was little, and children still receive them even today.</a:t>
            </a:r>
            <a:endParaRPr lang="ja-JP" altLang="ja-JP" sz="18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3A4201-987F-4FBD-8291-379A4E6EA0E2}"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120913951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indent="152400"/>
            <a:r>
              <a:rPr lang="en-US" altLang="ja-JP" sz="1800" dirty="0">
                <a:solidFill>
                  <a:srgbClr val="0E101A"/>
                </a:solidFill>
                <a:effectLst/>
                <a:latin typeface="Arial" panose="020B0604020202020204" pitchFamily="34" charset="0"/>
                <a:ea typeface="ＭＳ Ｐゴシック" panose="020B0600070205080204" pitchFamily="50" charset="-128"/>
                <a:cs typeface="ＭＳ Ｐゴシック" panose="020B0600070205080204" pitchFamily="50" charset="-128"/>
              </a:rPr>
              <a:t>Some customs have changed and been adapted to modern times.   </a:t>
            </a:r>
            <a:endParaRPr lang="ja-JP" altLang="ja-JP" sz="18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a:p>
            <a:pPr marL="152400"/>
            <a:r>
              <a:rPr lang="en-US" altLang="ja-JP" sz="1800" dirty="0">
                <a:solidFill>
                  <a:srgbClr val="0E101A"/>
                </a:solidFill>
                <a:effectLst/>
                <a:latin typeface="Arial" panose="020B0604020202020204" pitchFamily="34" charset="0"/>
                <a:ea typeface="ＭＳ Ｐゴシック" panose="020B0600070205080204" pitchFamily="50" charset="-128"/>
                <a:cs typeface="ＭＳ Ｐゴシック" panose="020B0600070205080204" pitchFamily="50" charset="-128"/>
              </a:rPr>
              <a:t>In this way, Japanese</a:t>
            </a:r>
            <a:r>
              <a:rPr lang="en-US" altLang="ja-JP" sz="1800" i="1" dirty="0">
                <a:solidFill>
                  <a:srgbClr val="0E101A"/>
                </a:solidFill>
                <a:effectLst/>
                <a:latin typeface="Arial" panose="020B0604020202020204" pitchFamily="34" charset="0"/>
                <a:ea typeface="ＭＳ Ｐゴシック" panose="020B0600070205080204" pitchFamily="50" charset="-128"/>
                <a:cs typeface="ＭＳ Ｐゴシック" panose="020B0600070205080204" pitchFamily="50" charset="-128"/>
              </a:rPr>
              <a:t> </a:t>
            </a:r>
            <a:r>
              <a:rPr lang="en-US" altLang="ja-JP" sz="1800" i="1" dirty="0" err="1">
                <a:solidFill>
                  <a:srgbClr val="0E101A"/>
                </a:solidFill>
                <a:effectLst/>
                <a:latin typeface="Arial" panose="020B0604020202020204" pitchFamily="34" charset="0"/>
                <a:ea typeface="ＭＳ Ｐゴシック" panose="020B0600070205080204" pitchFamily="50" charset="-128"/>
                <a:cs typeface="ＭＳ Ｐゴシック" panose="020B0600070205080204" pitchFamily="50" charset="-128"/>
              </a:rPr>
              <a:t>Oshogatsu</a:t>
            </a:r>
            <a:r>
              <a:rPr lang="en-US" altLang="ja-JP" sz="1800" dirty="0">
                <a:solidFill>
                  <a:srgbClr val="0E101A"/>
                </a:solidFill>
                <a:effectLst/>
                <a:latin typeface="Arial" panose="020B0604020202020204" pitchFamily="34" charset="0"/>
                <a:ea typeface="ＭＳ Ｐゴシック" panose="020B0600070205080204" pitchFamily="50" charset="-128"/>
                <a:cs typeface="ＭＳ Ｐゴシック" panose="020B0600070205080204" pitchFamily="50" charset="-128"/>
              </a:rPr>
              <a:t> traditions, culture, and spirit are still passed down traditionally from generation to generation.</a:t>
            </a:r>
            <a:endParaRPr lang="ja-JP" altLang="ja-JP" sz="18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a:p>
            <a:endParaRPr kumimoji="1" lang="ja-JP" altLang="en-US" dirty="0"/>
          </a:p>
        </p:txBody>
      </p:sp>
      <p:sp>
        <p:nvSpPr>
          <p:cNvPr id="4" name="スライド番号プレースホルダー 3"/>
          <p:cNvSpPr>
            <a:spLocks noGrp="1"/>
          </p:cNvSpPr>
          <p:nvPr>
            <p:ph type="sldNum" sz="quarter" idx="5"/>
          </p:nvPr>
        </p:nvSpPr>
        <p:spPr/>
        <p:txBody>
          <a:bodyPr/>
          <a:lstStyle/>
          <a:p>
            <a:fld id="{65409C90-B61C-4376-B876-6B5579F8143D}" type="slidenum">
              <a:rPr kumimoji="1" lang="ja-JP" altLang="en-US" smtClean="0"/>
              <a:t>35</a:t>
            </a:fld>
            <a:endParaRPr kumimoji="1" lang="ja-JP" altLang="en-US"/>
          </a:p>
        </p:txBody>
      </p:sp>
    </p:spTree>
    <p:extLst>
      <p:ext uri="{BB962C8B-B14F-4D97-AF65-F5344CB8AC3E}">
        <p14:creationId xmlns:p14="http://schemas.microsoft.com/office/powerpoint/2010/main" val="23554161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800" kern="100" dirty="0">
                <a:effectLst/>
                <a:latin typeface="Arial" panose="020B0604020202020204" pitchFamily="34" charset="0"/>
                <a:ea typeface="游明朝" panose="02020400000000000000" pitchFamily="18" charset="-128"/>
                <a:cs typeface="Times New Roman" panose="02020603050405020304" pitchFamily="18" charset="0"/>
              </a:rPr>
              <a:t>I’ll talk about entrance decorations of my house for </a:t>
            </a:r>
            <a:r>
              <a:rPr lang="en-US" altLang="ja-JP" sz="1800" i="1" kern="100" dirty="0" err="1">
                <a:effectLst/>
                <a:latin typeface="Arial" panose="020B0604020202020204" pitchFamily="34" charset="0"/>
                <a:ea typeface="游明朝" panose="02020400000000000000" pitchFamily="18" charset="-128"/>
                <a:cs typeface="Times New Roman" panose="02020603050405020304" pitchFamily="18" charset="0"/>
              </a:rPr>
              <a:t>Oshogatsu</a:t>
            </a:r>
            <a:r>
              <a:rPr lang="en-US" altLang="ja-JP" sz="1800" i="1" kern="100" dirty="0">
                <a:effectLst/>
                <a:latin typeface="Arial" panose="020B0604020202020204" pitchFamily="34" charset="0"/>
                <a:ea typeface="游明朝" panose="02020400000000000000" pitchFamily="18" charset="-128"/>
                <a:cs typeface="Times New Roman" panose="02020603050405020304" pitchFamily="18" charset="0"/>
              </a:rPr>
              <a:t>,</a:t>
            </a:r>
            <a:r>
              <a:rPr lang="en-US" altLang="ja-JP" sz="1800" kern="100" dirty="0">
                <a:effectLst/>
                <a:latin typeface="Arial" panose="020B0604020202020204" pitchFamily="34" charset="0"/>
                <a:ea typeface="游明朝" panose="02020400000000000000" pitchFamily="18" charset="-128"/>
                <a:cs typeface="Times New Roman" panose="02020603050405020304" pitchFamily="18" charset="0"/>
              </a:rPr>
              <a:t> </a:t>
            </a:r>
            <a:r>
              <a:rPr lang="en-US" altLang="ja-JP" sz="1800" i="1" kern="100" dirty="0" err="1">
                <a:effectLst/>
                <a:latin typeface="Arial" panose="020B0604020202020204" pitchFamily="34" charset="0"/>
                <a:ea typeface="游明朝" panose="02020400000000000000" pitchFamily="18" charset="-128"/>
                <a:cs typeface="Times New Roman" panose="02020603050405020304" pitchFamily="18" charset="0"/>
              </a:rPr>
              <a:t>shime-kazari</a:t>
            </a:r>
            <a:r>
              <a:rPr lang="en-US" altLang="ja-JP" sz="1800" kern="100" dirty="0">
                <a:effectLst/>
                <a:latin typeface="Arial" panose="020B0604020202020204" pitchFamily="34" charset="0"/>
                <a:ea typeface="游明朝" panose="02020400000000000000" pitchFamily="18" charset="-128"/>
                <a:cs typeface="Times New Roman" panose="02020603050405020304" pitchFamily="18" charset="0"/>
              </a:rPr>
              <a:t> and </a:t>
            </a:r>
            <a:r>
              <a:rPr lang="en-US" altLang="ja-JP" sz="1800" i="1" kern="100" dirty="0" err="1">
                <a:effectLst/>
                <a:latin typeface="Arial" panose="020B0604020202020204" pitchFamily="34" charset="0"/>
                <a:ea typeface="游明朝" panose="02020400000000000000" pitchFamily="18" charset="-128"/>
                <a:cs typeface="Times New Roman" panose="02020603050405020304" pitchFamily="18" charset="0"/>
              </a:rPr>
              <a:t>kado-matsu</a:t>
            </a:r>
            <a:r>
              <a:rPr lang="en-US" altLang="ja-JP" sz="1800" i="1" kern="100" dirty="0">
                <a:effectLst/>
                <a:latin typeface="Arial" panose="020B0604020202020204" pitchFamily="34" charset="0"/>
                <a:ea typeface="游明朝" panose="02020400000000000000" pitchFamily="18" charset="-128"/>
                <a:cs typeface="Times New Roman" panose="02020603050405020304" pitchFamily="18" charset="0"/>
              </a:rPr>
              <a:t>.</a:t>
            </a:r>
            <a:endPar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p>
            <a:endParaRPr kumimoji="1" lang="ja-JP" altLang="en-US" dirty="0"/>
          </a:p>
        </p:txBody>
      </p:sp>
      <p:sp>
        <p:nvSpPr>
          <p:cNvPr id="4" name="スライド番号プレースホルダー 3"/>
          <p:cNvSpPr>
            <a:spLocks noGrp="1"/>
          </p:cNvSpPr>
          <p:nvPr>
            <p:ph type="sldNum" sz="quarter" idx="5"/>
          </p:nvPr>
        </p:nvSpPr>
        <p:spPr/>
        <p:txBody>
          <a:bodyPr/>
          <a:lstStyle/>
          <a:p>
            <a:fld id="{65409C90-B61C-4376-B876-6B5579F8143D}" type="slidenum">
              <a:rPr kumimoji="1" lang="ja-JP" altLang="en-US" smtClean="0"/>
              <a:t>4</a:t>
            </a:fld>
            <a:endParaRPr kumimoji="1" lang="ja-JP" altLang="en-US"/>
          </a:p>
        </p:txBody>
      </p:sp>
    </p:spTree>
    <p:extLst>
      <p:ext uri="{BB962C8B-B14F-4D97-AF65-F5344CB8AC3E}">
        <p14:creationId xmlns:p14="http://schemas.microsoft.com/office/powerpoint/2010/main" val="40688792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gn="just"/>
            <a:r>
              <a:rPr lang="en-US" altLang="ja-JP" sz="1800" kern="100" dirty="0">
                <a:effectLst/>
                <a:latin typeface="Arial" panose="020B0604020202020204" pitchFamily="34" charset="0"/>
                <a:ea typeface="游明朝" panose="02020400000000000000" pitchFamily="18" charset="-128"/>
                <a:cs typeface="Times New Roman" panose="02020603050405020304" pitchFamily="18" charset="0"/>
              </a:rPr>
              <a:t>We prepare</a:t>
            </a:r>
            <a:r>
              <a:rPr lang="en-US" altLang="ja-JP" sz="1800" i="1" kern="100" dirty="0">
                <a:effectLst/>
                <a:latin typeface="Arial" panose="020B0604020202020204" pitchFamily="34" charset="0"/>
                <a:ea typeface="游明朝" panose="02020400000000000000" pitchFamily="18" charset="-128"/>
                <a:cs typeface="Times New Roman" panose="02020603050405020304" pitchFamily="18" charset="0"/>
              </a:rPr>
              <a:t> </a:t>
            </a:r>
            <a:r>
              <a:rPr lang="en-US" altLang="ja-JP" sz="1800" i="1" kern="100" dirty="0" err="1">
                <a:effectLst/>
                <a:latin typeface="Arial" panose="020B0604020202020204" pitchFamily="34" charset="0"/>
                <a:ea typeface="游明朝" panose="02020400000000000000" pitchFamily="18" charset="-128"/>
                <a:cs typeface="Times New Roman" panose="02020603050405020304" pitchFamily="18" charset="0"/>
              </a:rPr>
              <a:t>shime-kazari</a:t>
            </a:r>
            <a:r>
              <a:rPr lang="en-US" altLang="ja-JP" sz="1800" kern="100" dirty="0">
                <a:effectLst/>
                <a:latin typeface="Arial" panose="020B0604020202020204" pitchFamily="34" charset="0"/>
                <a:ea typeface="游明朝" panose="02020400000000000000" pitchFamily="18" charset="-128"/>
                <a:cs typeface="Times New Roman" panose="02020603050405020304" pitchFamily="18" charset="0"/>
              </a:rPr>
              <a:t> for the entrance threshold to welcome New Year’s god who brings happiness for new year.</a:t>
            </a:r>
            <a:endPar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just"/>
            <a:r>
              <a:rPr lang="en-US" altLang="ja-JP" sz="1800" i="1" kern="100" dirty="0" err="1">
                <a:effectLst/>
                <a:latin typeface="Arial" panose="020B0604020202020204" pitchFamily="34" charset="0"/>
                <a:ea typeface="游明朝" panose="02020400000000000000" pitchFamily="18" charset="-128"/>
                <a:cs typeface="Times New Roman" panose="02020603050405020304" pitchFamily="18" charset="0"/>
              </a:rPr>
              <a:t>Shime-kazari</a:t>
            </a:r>
            <a:r>
              <a:rPr lang="en-US" altLang="ja-JP" sz="1800" i="1" kern="100" dirty="0">
                <a:effectLst/>
                <a:latin typeface="Arial" panose="020B0604020202020204" pitchFamily="34" charset="0"/>
                <a:ea typeface="游明朝" panose="02020400000000000000" pitchFamily="18" charset="-128"/>
                <a:cs typeface="Times New Roman" panose="02020603050405020304" pitchFamily="18" charset="0"/>
              </a:rPr>
              <a:t> </a:t>
            </a:r>
            <a:r>
              <a:rPr lang="en-US" altLang="ja-JP" sz="1800" kern="100" dirty="0">
                <a:effectLst/>
                <a:latin typeface="Arial" panose="020B0604020202020204" pitchFamily="34" charset="0"/>
                <a:ea typeface="游明朝" panose="02020400000000000000" pitchFamily="18" charset="-128"/>
                <a:cs typeface="Times New Roman" panose="02020603050405020304" pitchFamily="18" charset="0"/>
              </a:rPr>
              <a:t>traditionally consists of </a:t>
            </a:r>
            <a:r>
              <a:rPr lang="en-US" altLang="ja-JP" sz="1800" i="1" kern="100" dirty="0" err="1">
                <a:effectLst/>
                <a:latin typeface="Arial" panose="020B0604020202020204" pitchFamily="34" charset="0"/>
                <a:ea typeface="游明朝" panose="02020400000000000000" pitchFamily="18" charset="-128"/>
                <a:cs typeface="Times New Roman" panose="02020603050405020304" pitchFamily="18" charset="0"/>
              </a:rPr>
              <a:t>shimenawa</a:t>
            </a:r>
            <a:r>
              <a:rPr lang="en-US" altLang="ja-JP" sz="1800" i="1" kern="100" dirty="0">
                <a:effectLst/>
                <a:latin typeface="Arial" panose="020B0604020202020204" pitchFamily="34" charset="0"/>
                <a:ea typeface="游明朝" panose="02020400000000000000" pitchFamily="18" charset="-128"/>
                <a:cs typeface="Times New Roman" panose="02020603050405020304" pitchFamily="18" charset="0"/>
              </a:rPr>
              <a:t>: enclosing rope, </a:t>
            </a:r>
            <a:r>
              <a:rPr lang="en-US" altLang="ja-JP" sz="1800" i="1" kern="100" dirty="0" err="1">
                <a:effectLst/>
                <a:latin typeface="Arial" panose="020B0604020202020204" pitchFamily="34" charset="0"/>
                <a:ea typeface="游明朝" panose="02020400000000000000" pitchFamily="18" charset="-128"/>
                <a:cs typeface="Times New Roman" panose="02020603050405020304" pitchFamily="18" charset="0"/>
              </a:rPr>
              <a:t>shide</a:t>
            </a:r>
            <a:r>
              <a:rPr lang="en-US" altLang="ja-JP" sz="1800" i="1" kern="100" dirty="0">
                <a:effectLst/>
                <a:latin typeface="Arial" panose="020B0604020202020204" pitchFamily="34" charset="0"/>
                <a:ea typeface="游明朝" panose="02020400000000000000" pitchFamily="18" charset="-128"/>
                <a:cs typeface="Times New Roman" panose="02020603050405020304" pitchFamily="18" charset="0"/>
              </a:rPr>
              <a:t>: folded white paper, </a:t>
            </a:r>
            <a:r>
              <a:rPr lang="en-US" altLang="ja-JP" sz="1800" i="1" kern="100" dirty="0" err="1">
                <a:effectLst/>
                <a:latin typeface="Arial" panose="020B0604020202020204" pitchFamily="34" charset="0"/>
                <a:ea typeface="游明朝" panose="02020400000000000000" pitchFamily="18" charset="-128"/>
                <a:cs typeface="Times New Roman" panose="02020603050405020304" pitchFamily="18" charset="0"/>
              </a:rPr>
              <a:t>daidai</a:t>
            </a:r>
            <a:r>
              <a:rPr lang="en-US" altLang="ja-JP" sz="1800" i="1" kern="100" dirty="0">
                <a:effectLst/>
                <a:latin typeface="Arial" panose="020B0604020202020204" pitchFamily="34" charset="0"/>
                <a:ea typeface="游明朝" panose="02020400000000000000" pitchFamily="18" charset="-128"/>
                <a:cs typeface="Times New Roman" panose="02020603050405020304" pitchFamily="18" charset="0"/>
              </a:rPr>
              <a:t> orange, </a:t>
            </a:r>
            <a:r>
              <a:rPr lang="en-US" altLang="ja-JP" sz="1800" i="1" kern="100" dirty="0" err="1">
                <a:effectLst/>
                <a:latin typeface="Arial" panose="020B0604020202020204" pitchFamily="34" charset="0"/>
                <a:ea typeface="游明朝" panose="02020400000000000000" pitchFamily="18" charset="-128"/>
                <a:cs typeface="Times New Roman" panose="02020603050405020304" pitchFamily="18" charset="0"/>
              </a:rPr>
              <a:t>uraziro</a:t>
            </a:r>
            <a:r>
              <a:rPr lang="en-US" altLang="ja-JP" sz="1800" i="1" kern="100" dirty="0">
                <a:effectLst/>
                <a:latin typeface="Arial" panose="020B0604020202020204" pitchFamily="34" charset="0"/>
                <a:ea typeface="游明朝" panose="02020400000000000000" pitchFamily="18" charset="-128"/>
                <a:cs typeface="Times New Roman" panose="02020603050405020304" pitchFamily="18" charset="0"/>
              </a:rPr>
              <a:t> ferns</a:t>
            </a:r>
            <a:r>
              <a:rPr lang="en-US" altLang="ja-JP" sz="1800" kern="100" dirty="0">
                <a:effectLst/>
                <a:latin typeface="Arial" panose="020B0604020202020204" pitchFamily="34" charset="0"/>
                <a:ea typeface="游明朝" panose="02020400000000000000" pitchFamily="18" charset="-128"/>
                <a:cs typeface="Times New Roman" panose="02020603050405020304" pitchFamily="18" charset="0"/>
              </a:rPr>
              <a:t> and ears of rice.</a:t>
            </a:r>
            <a:endPar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p>
            <a:endParaRPr kumimoji="1" lang="ja-JP" altLang="en-US" dirty="0"/>
          </a:p>
        </p:txBody>
      </p:sp>
      <p:sp>
        <p:nvSpPr>
          <p:cNvPr id="4" name="スライド番号プレースホルダー 3"/>
          <p:cNvSpPr>
            <a:spLocks noGrp="1"/>
          </p:cNvSpPr>
          <p:nvPr>
            <p:ph type="sldNum" sz="quarter" idx="5"/>
          </p:nvPr>
        </p:nvSpPr>
        <p:spPr/>
        <p:txBody>
          <a:bodyPr/>
          <a:lstStyle/>
          <a:p>
            <a:fld id="{65409C90-B61C-4376-B876-6B5579F8143D}" type="slidenum">
              <a:rPr kumimoji="1" lang="ja-JP" altLang="en-US" smtClean="0"/>
              <a:t>5</a:t>
            </a:fld>
            <a:endParaRPr kumimoji="1" lang="ja-JP" altLang="en-US"/>
          </a:p>
        </p:txBody>
      </p:sp>
    </p:spTree>
    <p:extLst>
      <p:ext uri="{BB962C8B-B14F-4D97-AF65-F5344CB8AC3E}">
        <p14:creationId xmlns:p14="http://schemas.microsoft.com/office/powerpoint/2010/main" val="8433215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800" kern="100" dirty="0">
                <a:effectLst/>
                <a:latin typeface="Arial" panose="020B0604020202020204" pitchFamily="34" charset="0"/>
                <a:ea typeface="游明朝" panose="02020400000000000000" pitchFamily="18" charset="-128"/>
                <a:cs typeface="Times New Roman" panose="02020603050405020304" pitchFamily="18" charset="0"/>
              </a:rPr>
              <a:t>Recently new </a:t>
            </a:r>
            <a:r>
              <a:rPr lang="en-US" altLang="ja-JP" sz="1800" i="1" kern="100" dirty="0" err="1">
                <a:effectLst/>
                <a:latin typeface="Arial" panose="020B0604020202020204" pitchFamily="34" charset="0"/>
                <a:ea typeface="游明朝" panose="02020400000000000000" pitchFamily="18" charset="-128"/>
                <a:cs typeface="Times New Roman" panose="02020603050405020304" pitchFamily="18" charset="0"/>
              </a:rPr>
              <a:t>shime-kazari</a:t>
            </a:r>
            <a:r>
              <a:rPr lang="en-US" altLang="ja-JP" sz="1800" kern="100" dirty="0">
                <a:effectLst/>
                <a:latin typeface="Arial" panose="020B0604020202020204" pitchFamily="34" charset="0"/>
                <a:ea typeface="游明朝" panose="02020400000000000000" pitchFamily="18" charset="-128"/>
                <a:cs typeface="Times New Roman" panose="02020603050405020304" pitchFamily="18" charset="0"/>
              </a:rPr>
              <a:t> like wreaths are sold at stores.</a:t>
            </a:r>
            <a:endPar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p>
            <a:endParaRPr kumimoji="1" lang="ja-JP" altLang="en-US" dirty="0"/>
          </a:p>
        </p:txBody>
      </p:sp>
      <p:sp>
        <p:nvSpPr>
          <p:cNvPr id="4" name="スライド番号プレースホルダー 3"/>
          <p:cNvSpPr>
            <a:spLocks noGrp="1"/>
          </p:cNvSpPr>
          <p:nvPr>
            <p:ph type="sldNum" sz="quarter" idx="5"/>
          </p:nvPr>
        </p:nvSpPr>
        <p:spPr/>
        <p:txBody>
          <a:bodyPr/>
          <a:lstStyle/>
          <a:p>
            <a:fld id="{65409C90-B61C-4376-B876-6B5579F8143D}" type="slidenum">
              <a:rPr kumimoji="1" lang="ja-JP" altLang="en-US" smtClean="0"/>
              <a:t>6</a:t>
            </a:fld>
            <a:endParaRPr kumimoji="1" lang="ja-JP" altLang="en-US"/>
          </a:p>
        </p:txBody>
      </p:sp>
    </p:spTree>
    <p:extLst>
      <p:ext uri="{BB962C8B-B14F-4D97-AF65-F5344CB8AC3E}">
        <p14:creationId xmlns:p14="http://schemas.microsoft.com/office/powerpoint/2010/main" val="12796152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gn="just"/>
            <a:r>
              <a:rPr lang="en-US" altLang="ja-JP" sz="1800" i="1" kern="100" dirty="0" err="1">
                <a:effectLst/>
                <a:latin typeface="Arial" panose="020B0604020202020204" pitchFamily="34" charset="0"/>
                <a:ea typeface="游明朝" panose="02020400000000000000" pitchFamily="18" charset="-128"/>
                <a:cs typeface="Times New Roman" panose="02020603050405020304" pitchFamily="18" charset="0"/>
              </a:rPr>
              <a:t>Kado-matsu</a:t>
            </a:r>
            <a:r>
              <a:rPr lang="en-US" altLang="ja-JP" sz="1800" i="1" kern="100" dirty="0">
                <a:effectLst/>
                <a:latin typeface="Arial" panose="020B0604020202020204" pitchFamily="34" charset="0"/>
                <a:ea typeface="游明朝" panose="02020400000000000000" pitchFamily="18" charset="-128"/>
                <a:cs typeface="Times New Roman" panose="02020603050405020304" pitchFamily="18" charset="0"/>
              </a:rPr>
              <a:t>, gate pine </a:t>
            </a:r>
            <a:r>
              <a:rPr lang="en-US" altLang="ja-JP" sz="1800" kern="100" dirty="0">
                <a:effectLst/>
                <a:latin typeface="Arial" panose="020B0604020202020204" pitchFamily="34" charset="0"/>
                <a:ea typeface="游明朝" panose="02020400000000000000" pitchFamily="18" charset="-128"/>
                <a:cs typeface="Times New Roman" panose="02020603050405020304" pitchFamily="18" charset="0"/>
              </a:rPr>
              <a:t>are placed in front of shrines, offices, stores and houses during </a:t>
            </a:r>
            <a:r>
              <a:rPr lang="en-US" altLang="ja-JP" sz="1800" i="1" kern="100" dirty="0" err="1">
                <a:effectLst/>
                <a:latin typeface="Arial" panose="020B0604020202020204" pitchFamily="34" charset="0"/>
                <a:ea typeface="游明朝" panose="02020400000000000000" pitchFamily="18" charset="-128"/>
                <a:cs typeface="Times New Roman" panose="02020603050405020304" pitchFamily="18" charset="0"/>
              </a:rPr>
              <a:t>Oshogatsu</a:t>
            </a:r>
            <a:r>
              <a:rPr lang="en-US" altLang="ja-JP" sz="1800" kern="100" dirty="0">
                <a:effectLst/>
                <a:latin typeface="Arial" panose="020B0604020202020204" pitchFamily="34" charset="0"/>
                <a:ea typeface="游明朝" panose="02020400000000000000" pitchFamily="18" charset="-128"/>
                <a:cs typeface="Times New Roman" panose="02020603050405020304" pitchFamily="18" charset="0"/>
              </a:rPr>
              <a:t>.</a:t>
            </a:r>
            <a:endPar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just"/>
            <a:r>
              <a:rPr lang="en-US" altLang="ja-JP" sz="1800" i="1" kern="100" dirty="0">
                <a:effectLst/>
                <a:latin typeface="Arial" panose="020B0604020202020204" pitchFamily="34" charset="0"/>
                <a:ea typeface="游明朝" panose="02020400000000000000" pitchFamily="18" charset="-128"/>
                <a:cs typeface="Times New Roman" panose="02020603050405020304" pitchFamily="18" charset="0"/>
              </a:rPr>
              <a:t>Matsu</a:t>
            </a:r>
            <a:r>
              <a:rPr lang="en-US" altLang="ja-JP" sz="1800" kern="100" dirty="0">
                <a:effectLst/>
                <a:latin typeface="Arial" panose="020B0604020202020204" pitchFamily="34" charset="0"/>
                <a:ea typeface="游明朝" panose="02020400000000000000" pitchFamily="18" charset="-128"/>
                <a:cs typeface="Times New Roman" panose="02020603050405020304" pitchFamily="18" charset="0"/>
              </a:rPr>
              <a:t>, a pine tree, considered a sacred tree where god stay is a main item of </a:t>
            </a:r>
            <a:r>
              <a:rPr lang="en-US" altLang="ja-JP" sz="1800" i="1" kern="100" dirty="0" err="1">
                <a:effectLst/>
                <a:latin typeface="Arial" panose="020B0604020202020204" pitchFamily="34" charset="0"/>
                <a:ea typeface="游明朝" panose="02020400000000000000" pitchFamily="18" charset="-128"/>
                <a:cs typeface="Times New Roman" panose="02020603050405020304" pitchFamily="18" charset="0"/>
              </a:rPr>
              <a:t>kado-matsu</a:t>
            </a:r>
            <a:r>
              <a:rPr lang="en-US" altLang="ja-JP" sz="1800" i="1" kern="100" dirty="0">
                <a:effectLst/>
                <a:latin typeface="Arial" panose="020B0604020202020204" pitchFamily="34" charset="0"/>
                <a:ea typeface="游明朝" panose="02020400000000000000" pitchFamily="18" charset="-128"/>
                <a:cs typeface="Times New Roman" panose="02020603050405020304" pitchFamily="18" charset="0"/>
              </a:rPr>
              <a:t>.</a:t>
            </a:r>
            <a:endPar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just"/>
            <a:r>
              <a:rPr lang="en-US" altLang="ja-JP" sz="1800" kern="100" dirty="0">
                <a:effectLst/>
                <a:latin typeface="Arial" panose="020B0604020202020204" pitchFamily="34" charset="0"/>
                <a:ea typeface="游明朝" panose="02020400000000000000" pitchFamily="18" charset="-128"/>
                <a:cs typeface="Times New Roman" panose="02020603050405020304" pitchFamily="18" charset="0"/>
              </a:rPr>
              <a:t>Designs for </a:t>
            </a:r>
            <a:r>
              <a:rPr lang="en-US" altLang="ja-JP" sz="1800" i="1" kern="100" dirty="0" err="1">
                <a:effectLst/>
                <a:latin typeface="Arial" panose="020B0604020202020204" pitchFamily="34" charset="0"/>
                <a:ea typeface="游明朝" panose="02020400000000000000" pitchFamily="18" charset="-128"/>
                <a:cs typeface="Times New Roman" panose="02020603050405020304" pitchFamily="18" charset="0"/>
              </a:rPr>
              <a:t>kado-matsu</a:t>
            </a:r>
            <a:r>
              <a:rPr lang="en-US" altLang="ja-JP" sz="1800" kern="100" dirty="0">
                <a:effectLst/>
                <a:latin typeface="Arial" panose="020B0604020202020204" pitchFamily="34" charset="0"/>
                <a:ea typeface="游明朝" panose="02020400000000000000" pitchFamily="18" charset="-128"/>
                <a:cs typeface="Times New Roman" panose="02020603050405020304" pitchFamily="18" charset="0"/>
              </a:rPr>
              <a:t> vary depending on regions but are typically made of pines, bamboos and sometimes plum sprigs which represent longevity, prosperity and steadfastness, respectively.</a:t>
            </a:r>
            <a:endPar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p>
            <a:endParaRPr kumimoji="1" lang="ja-JP" altLang="en-US" dirty="0"/>
          </a:p>
        </p:txBody>
      </p:sp>
      <p:sp>
        <p:nvSpPr>
          <p:cNvPr id="4" name="スライド番号プレースホルダー 3"/>
          <p:cNvSpPr>
            <a:spLocks noGrp="1"/>
          </p:cNvSpPr>
          <p:nvPr>
            <p:ph type="sldNum" sz="quarter" idx="5"/>
          </p:nvPr>
        </p:nvSpPr>
        <p:spPr/>
        <p:txBody>
          <a:bodyPr/>
          <a:lstStyle/>
          <a:p>
            <a:fld id="{65409C90-B61C-4376-B876-6B5579F8143D}" type="slidenum">
              <a:rPr kumimoji="1" lang="ja-JP" altLang="en-US" smtClean="0"/>
              <a:t>7</a:t>
            </a:fld>
            <a:endParaRPr kumimoji="1" lang="ja-JP" altLang="en-US"/>
          </a:p>
        </p:txBody>
      </p:sp>
    </p:spTree>
    <p:extLst>
      <p:ext uri="{BB962C8B-B14F-4D97-AF65-F5344CB8AC3E}">
        <p14:creationId xmlns:p14="http://schemas.microsoft.com/office/powerpoint/2010/main" val="5903886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gn="just"/>
            <a:r>
              <a:rPr lang="en-US" altLang="ja-JP" sz="1800" kern="100" dirty="0">
                <a:effectLst/>
                <a:latin typeface="Arial" panose="020B0604020202020204" pitchFamily="34" charset="0"/>
                <a:ea typeface="游明朝" panose="02020400000000000000" pitchFamily="18" charset="-128"/>
                <a:cs typeface="Times New Roman" panose="02020603050405020304" pitchFamily="18" charset="0"/>
              </a:rPr>
              <a:t>There are many bamboos around my house, so we make </a:t>
            </a:r>
            <a:r>
              <a:rPr lang="en-US" altLang="ja-JP" sz="1800" i="1" kern="100" dirty="0" err="1">
                <a:effectLst/>
                <a:latin typeface="Arial" panose="020B0604020202020204" pitchFamily="34" charset="0"/>
                <a:ea typeface="游明朝" panose="02020400000000000000" pitchFamily="18" charset="-128"/>
                <a:cs typeface="Times New Roman" panose="02020603050405020304" pitchFamily="18" charset="0"/>
              </a:rPr>
              <a:t>kado-matsu</a:t>
            </a:r>
            <a:r>
              <a:rPr lang="en-US" altLang="ja-JP" sz="1800" kern="100" dirty="0">
                <a:effectLst/>
                <a:latin typeface="Arial" panose="020B0604020202020204" pitchFamily="34" charset="0"/>
                <a:ea typeface="游明朝" panose="02020400000000000000" pitchFamily="18" charset="-128"/>
                <a:cs typeface="Times New Roman" panose="02020603050405020304" pitchFamily="18" charset="0"/>
              </a:rPr>
              <a:t> by ourselves.</a:t>
            </a:r>
            <a:endPar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just"/>
            <a:r>
              <a:rPr lang="en-US" altLang="ja-JP" sz="1800" kern="100" dirty="0">
                <a:effectLst/>
                <a:latin typeface="Arial" panose="020B0604020202020204" pitchFamily="34" charset="0"/>
                <a:ea typeface="游明朝" panose="02020400000000000000" pitchFamily="18" charset="-128"/>
                <a:cs typeface="Times New Roman" panose="02020603050405020304" pitchFamily="18" charset="0"/>
              </a:rPr>
              <a:t>First my husband cuts down a bamboo. From it, he cuts out six pieces of bamboo.</a:t>
            </a:r>
            <a:endPar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p>
            <a:endParaRPr kumimoji="1" lang="ja-JP" altLang="en-US" dirty="0"/>
          </a:p>
        </p:txBody>
      </p:sp>
      <p:sp>
        <p:nvSpPr>
          <p:cNvPr id="4" name="スライド番号プレースホルダー 3"/>
          <p:cNvSpPr>
            <a:spLocks noGrp="1"/>
          </p:cNvSpPr>
          <p:nvPr>
            <p:ph type="sldNum" sz="quarter" idx="5"/>
          </p:nvPr>
        </p:nvSpPr>
        <p:spPr/>
        <p:txBody>
          <a:bodyPr/>
          <a:lstStyle/>
          <a:p>
            <a:fld id="{65409C90-B61C-4376-B876-6B5579F8143D}" type="slidenum">
              <a:rPr kumimoji="1" lang="ja-JP" altLang="en-US" smtClean="0"/>
              <a:t>8</a:t>
            </a:fld>
            <a:endParaRPr kumimoji="1" lang="ja-JP" altLang="en-US"/>
          </a:p>
        </p:txBody>
      </p:sp>
    </p:spTree>
    <p:extLst>
      <p:ext uri="{BB962C8B-B14F-4D97-AF65-F5344CB8AC3E}">
        <p14:creationId xmlns:p14="http://schemas.microsoft.com/office/powerpoint/2010/main" val="41479556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gn="just"/>
            <a:r>
              <a:rPr lang="en-US" altLang="ja-JP" sz="1800" kern="100" dirty="0">
                <a:effectLst/>
                <a:latin typeface="Arial" panose="020B0604020202020204" pitchFamily="34" charset="0"/>
                <a:ea typeface="游明朝" panose="02020400000000000000" pitchFamily="18" charset="-128"/>
                <a:cs typeface="Times New Roman" panose="02020603050405020304" pitchFamily="18" charset="0"/>
              </a:rPr>
              <a:t>The most difficult parts of making </a:t>
            </a:r>
            <a:r>
              <a:rPr lang="en-US" altLang="ja-JP" sz="1800" i="1" kern="100" dirty="0" err="1">
                <a:effectLst/>
                <a:latin typeface="Arial" panose="020B0604020202020204" pitchFamily="34" charset="0"/>
                <a:ea typeface="游明朝" panose="02020400000000000000" pitchFamily="18" charset="-128"/>
                <a:cs typeface="Times New Roman" panose="02020603050405020304" pitchFamily="18" charset="0"/>
              </a:rPr>
              <a:t>kado-matsu</a:t>
            </a:r>
            <a:r>
              <a:rPr lang="en-US" altLang="ja-JP" sz="1800" kern="100" dirty="0">
                <a:effectLst/>
                <a:latin typeface="Arial" panose="020B0604020202020204" pitchFamily="34" charset="0"/>
                <a:ea typeface="游明朝" panose="02020400000000000000" pitchFamily="18" charset="-128"/>
                <a:cs typeface="Times New Roman" panose="02020603050405020304" pitchFamily="18" charset="0"/>
              </a:rPr>
              <a:t> are to cut bamboos diagonally and bind them with a rope. </a:t>
            </a:r>
            <a:endPar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just"/>
            <a:r>
              <a:rPr lang="en-US" altLang="ja-JP" sz="1800" kern="100" dirty="0">
                <a:effectLst/>
                <a:latin typeface="Arial" panose="020B0604020202020204" pitchFamily="34" charset="0"/>
                <a:ea typeface="游明朝" panose="02020400000000000000" pitchFamily="18" charset="-128"/>
                <a:cs typeface="Times New Roman" panose="02020603050405020304" pitchFamily="18" charset="0"/>
              </a:rPr>
              <a:t>The bamboos’ height are different, the highest represents heaven, middle humanity, </a:t>
            </a:r>
            <a:endPar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just"/>
            <a:r>
              <a:rPr lang="en-US" altLang="ja-JP" sz="1800" kern="100" dirty="0">
                <a:effectLst/>
                <a:latin typeface="Arial" panose="020B0604020202020204" pitchFamily="34" charset="0"/>
                <a:ea typeface="游明朝" panose="02020400000000000000" pitchFamily="18" charset="-128"/>
                <a:cs typeface="Times New Roman" panose="02020603050405020304" pitchFamily="18" charset="0"/>
              </a:rPr>
              <a:t>the lowest the earth. Some people place bamboos of humanity and the earth the same height.</a:t>
            </a:r>
            <a:endPar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just"/>
            <a:r>
              <a:rPr lang="en-US" altLang="ja-JP" sz="1800" kern="100" dirty="0">
                <a:effectLst/>
                <a:latin typeface="Arial" panose="020B0604020202020204" pitchFamily="34" charset="0"/>
                <a:ea typeface="游明朝" panose="02020400000000000000" pitchFamily="18" charset="-128"/>
                <a:cs typeface="Times New Roman" panose="02020603050405020304" pitchFamily="18" charset="0"/>
              </a:rPr>
              <a:t>Bamboos are set in the center, adding pine branches, red and white ornamental cabbages, </a:t>
            </a:r>
            <a:r>
              <a:rPr lang="en-US" altLang="ja-JP" sz="1800" i="1" kern="100" dirty="0" err="1">
                <a:effectLst/>
                <a:latin typeface="Arial" panose="020B0604020202020204" pitchFamily="34" charset="0"/>
                <a:ea typeface="游明朝" panose="02020400000000000000" pitchFamily="18" charset="-128"/>
                <a:cs typeface="Times New Roman" panose="02020603050405020304" pitchFamily="18" charset="0"/>
              </a:rPr>
              <a:t>nanten</a:t>
            </a:r>
            <a:r>
              <a:rPr lang="en-US" altLang="ja-JP" sz="1800" kern="100" dirty="0">
                <a:effectLst/>
                <a:latin typeface="Arial" panose="020B0604020202020204" pitchFamily="34" charset="0"/>
                <a:ea typeface="游明朝" panose="02020400000000000000" pitchFamily="18" charset="-128"/>
                <a:cs typeface="Times New Roman" panose="02020603050405020304" pitchFamily="18" charset="0"/>
              </a:rPr>
              <a:t> and </a:t>
            </a:r>
            <a:r>
              <a:rPr lang="en-US" altLang="ja-JP" sz="1800" i="1" kern="100" dirty="0" err="1">
                <a:effectLst/>
                <a:latin typeface="Arial" panose="020B0604020202020204" pitchFamily="34" charset="0"/>
                <a:ea typeface="游明朝" panose="02020400000000000000" pitchFamily="18" charset="-128"/>
                <a:cs typeface="Times New Roman" panose="02020603050405020304" pitchFamily="18" charset="0"/>
              </a:rPr>
              <a:t>kumazasa</a:t>
            </a:r>
            <a:r>
              <a:rPr lang="en-US" altLang="ja-JP" sz="1800" i="1" kern="100" dirty="0">
                <a:effectLst/>
                <a:latin typeface="Arial" panose="020B0604020202020204" pitchFamily="34" charset="0"/>
                <a:ea typeface="游明朝" panose="02020400000000000000" pitchFamily="18" charset="-128"/>
                <a:cs typeface="Times New Roman" panose="02020603050405020304" pitchFamily="18" charset="0"/>
              </a:rPr>
              <a:t>.</a:t>
            </a:r>
            <a:r>
              <a:rPr lang="en-US" altLang="ja-JP" sz="1800" kern="100" dirty="0">
                <a:effectLst/>
                <a:latin typeface="Arial" panose="020B0604020202020204" pitchFamily="34" charset="0"/>
                <a:ea typeface="游明朝" panose="02020400000000000000" pitchFamily="18" charset="-128"/>
                <a:cs typeface="Times New Roman" panose="02020603050405020304" pitchFamily="18" charset="0"/>
              </a:rPr>
              <a:t> </a:t>
            </a:r>
            <a:endPar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p>
            <a:endParaRPr kumimoji="1" lang="ja-JP" altLang="en-US" dirty="0"/>
          </a:p>
        </p:txBody>
      </p:sp>
      <p:sp>
        <p:nvSpPr>
          <p:cNvPr id="4" name="スライド番号プレースホルダー 3"/>
          <p:cNvSpPr>
            <a:spLocks noGrp="1"/>
          </p:cNvSpPr>
          <p:nvPr>
            <p:ph type="sldNum" sz="quarter" idx="5"/>
          </p:nvPr>
        </p:nvSpPr>
        <p:spPr/>
        <p:txBody>
          <a:bodyPr/>
          <a:lstStyle/>
          <a:p>
            <a:fld id="{65409C90-B61C-4376-B876-6B5579F8143D}" type="slidenum">
              <a:rPr kumimoji="1" lang="ja-JP" altLang="en-US" smtClean="0"/>
              <a:t>9</a:t>
            </a:fld>
            <a:endParaRPr kumimoji="1" lang="ja-JP" altLang="en-US"/>
          </a:p>
        </p:txBody>
      </p:sp>
    </p:spTree>
    <p:extLst>
      <p:ext uri="{BB962C8B-B14F-4D97-AF65-F5344CB8AC3E}">
        <p14:creationId xmlns:p14="http://schemas.microsoft.com/office/powerpoint/2010/main" val="7406731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A6E9A9D-7BCE-4759-A248-05B13212F1F7}"/>
              </a:ext>
            </a:extLst>
          </p:cNvPr>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4929B948-3F75-4A1D-A261-513B9C001AE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514B3FCD-E597-4014-A80B-7694837D5B86}"/>
              </a:ext>
            </a:extLst>
          </p:cNvPr>
          <p:cNvSpPr>
            <a:spLocks noGrp="1"/>
          </p:cNvSpPr>
          <p:nvPr>
            <p:ph type="dt" sz="half" idx="10"/>
          </p:nvPr>
        </p:nvSpPr>
        <p:spPr/>
        <p:txBody>
          <a:bodyPr/>
          <a:lstStyle/>
          <a:p>
            <a:fld id="{6A4B6152-906F-4CE8-8823-DDEB1C9BC9DE}" type="datetimeFigureOut">
              <a:rPr kumimoji="1" lang="ja-JP" altLang="en-US" smtClean="0"/>
              <a:t>2022/3/2</a:t>
            </a:fld>
            <a:endParaRPr kumimoji="1" lang="ja-JP" altLang="en-US"/>
          </a:p>
        </p:txBody>
      </p:sp>
      <p:sp>
        <p:nvSpPr>
          <p:cNvPr id="5" name="フッター プレースホルダー 4">
            <a:extLst>
              <a:ext uri="{FF2B5EF4-FFF2-40B4-BE49-F238E27FC236}">
                <a16:creationId xmlns:a16="http://schemas.microsoft.com/office/drawing/2014/main" id="{BF5489F7-8342-4954-955D-DADB211C7A14}"/>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A39FC61F-E7CF-4508-9E8C-071362EEB7A9}"/>
              </a:ext>
            </a:extLst>
          </p:cNvPr>
          <p:cNvSpPr>
            <a:spLocks noGrp="1"/>
          </p:cNvSpPr>
          <p:nvPr>
            <p:ph type="sldNum" sz="quarter" idx="12"/>
          </p:nvPr>
        </p:nvSpPr>
        <p:spPr/>
        <p:txBody>
          <a:bodyPr/>
          <a:lstStyle/>
          <a:p>
            <a:fld id="{4449A5E3-2E56-4C8F-BA00-06F7F3F7EDC9}" type="slidenum">
              <a:rPr kumimoji="1" lang="ja-JP" altLang="en-US" smtClean="0"/>
              <a:t>‹#›</a:t>
            </a:fld>
            <a:endParaRPr kumimoji="1" lang="ja-JP" altLang="en-US"/>
          </a:p>
        </p:txBody>
      </p:sp>
    </p:spTree>
    <p:extLst>
      <p:ext uri="{BB962C8B-B14F-4D97-AF65-F5344CB8AC3E}">
        <p14:creationId xmlns:p14="http://schemas.microsoft.com/office/powerpoint/2010/main" val="17369665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89A8363-AC7F-4808-BC73-3D7B3E6DFCD9}"/>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F3E9CD21-066E-4B44-A027-8C2C51FEFA5F}"/>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7C358B3B-53C4-499C-9246-29A1F4417178}"/>
              </a:ext>
            </a:extLst>
          </p:cNvPr>
          <p:cNvSpPr>
            <a:spLocks noGrp="1"/>
          </p:cNvSpPr>
          <p:nvPr>
            <p:ph type="dt" sz="half" idx="10"/>
          </p:nvPr>
        </p:nvSpPr>
        <p:spPr/>
        <p:txBody>
          <a:bodyPr/>
          <a:lstStyle/>
          <a:p>
            <a:fld id="{6A4B6152-906F-4CE8-8823-DDEB1C9BC9DE}" type="datetimeFigureOut">
              <a:rPr kumimoji="1" lang="ja-JP" altLang="en-US" smtClean="0"/>
              <a:t>2022/3/2</a:t>
            </a:fld>
            <a:endParaRPr kumimoji="1" lang="ja-JP" altLang="en-US"/>
          </a:p>
        </p:txBody>
      </p:sp>
      <p:sp>
        <p:nvSpPr>
          <p:cNvPr id="5" name="フッター プレースホルダー 4">
            <a:extLst>
              <a:ext uri="{FF2B5EF4-FFF2-40B4-BE49-F238E27FC236}">
                <a16:creationId xmlns:a16="http://schemas.microsoft.com/office/drawing/2014/main" id="{70441162-47D9-45BA-9BE7-17C3AA1F9C2D}"/>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03D167FB-3E90-43FE-A0AC-D378DC3B6193}"/>
              </a:ext>
            </a:extLst>
          </p:cNvPr>
          <p:cNvSpPr>
            <a:spLocks noGrp="1"/>
          </p:cNvSpPr>
          <p:nvPr>
            <p:ph type="sldNum" sz="quarter" idx="12"/>
          </p:nvPr>
        </p:nvSpPr>
        <p:spPr/>
        <p:txBody>
          <a:bodyPr/>
          <a:lstStyle/>
          <a:p>
            <a:fld id="{4449A5E3-2E56-4C8F-BA00-06F7F3F7EDC9}" type="slidenum">
              <a:rPr kumimoji="1" lang="ja-JP" altLang="en-US" smtClean="0"/>
              <a:t>‹#›</a:t>
            </a:fld>
            <a:endParaRPr kumimoji="1" lang="ja-JP" altLang="en-US"/>
          </a:p>
        </p:txBody>
      </p:sp>
    </p:spTree>
    <p:extLst>
      <p:ext uri="{BB962C8B-B14F-4D97-AF65-F5344CB8AC3E}">
        <p14:creationId xmlns:p14="http://schemas.microsoft.com/office/powerpoint/2010/main" val="24368220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441E6584-C226-4CAA-BE6F-6139478BD6BA}"/>
              </a:ext>
            </a:extLst>
          </p:cNvPr>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21B0E2AC-7DA6-4B62-817E-3EB24AAF990C}"/>
              </a:ext>
            </a:extLst>
          </p:cNvPr>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E2E62E92-C166-404E-9B9D-5208193F08EB}"/>
              </a:ext>
            </a:extLst>
          </p:cNvPr>
          <p:cNvSpPr>
            <a:spLocks noGrp="1"/>
          </p:cNvSpPr>
          <p:nvPr>
            <p:ph type="dt" sz="half" idx="10"/>
          </p:nvPr>
        </p:nvSpPr>
        <p:spPr/>
        <p:txBody>
          <a:bodyPr/>
          <a:lstStyle/>
          <a:p>
            <a:fld id="{6A4B6152-906F-4CE8-8823-DDEB1C9BC9DE}" type="datetimeFigureOut">
              <a:rPr kumimoji="1" lang="ja-JP" altLang="en-US" smtClean="0"/>
              <a:t>2022/3/2</a:t>
            </a:fld>
            <a:endParaRPr kumimoji="1" lang="ja-JP" altLang="en-US"/>
          </a:p>
        </p:txBody>
      </p:sp>
      <p:sp>
        <p:nvSpPr>
          <p:cNvPr id="5" name="フッター プレースホルダー 4">
            <a:extLst>
              <a:ext uri="{FF2B5EF4-FFF2-40B4-BE49-F238E27FC236}">
                <a16:creationId xmlns:a16="http://schemas.microsoft.com/office/drawing/2014/main" id="{855BA85D-AF69-4071-B5D7-872D1F50A7CC}"/>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29F94894-A30E-4799-BA57-A42A1FC2B4F6}"/>
              </a:ext>
            </a:extLst>
          </p:cNvPr>
          <p:cNvSpPr>
            <a:spLocks noGrp="1"/>
          </p:cNvSpPr>
          <p:nvPr>
            <p:ph type="sldNum" sz="quarter" idx="12"/>
          </p:nvPr>
        </p:nvSpPr>
        <p:spPr/>
        <p:txBody>
          <a:bodyPr/>
          <a:lstStyle/>
          <a:p>
            <a:fld id="{4449A5E3-2E56-4C8F-BA00-06F7F3F7EDC9}" type="slidenum">
              <a:rPr kumimoji="1" lang="ja-JP" altLang="en-US" smtClean="0"/>
              <a:t>‹#›</a:t>
            </a:fld>
            <a:endParaRPr kumimoji="1" lang="ja-JP" altLang="en-US"/>
          </a:p>
        </p:txBody>
      </p:sp>
    </p:spTree>
    <p:extLst>
      <p:ext uri="{BB962C8B-B14F-4D97-AF65-F5344CB8AC3E}">
        <p14:creationId xmlns:p14="http://schemas.microsoft.com/office/powerpoint/2010/main" val="18787503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56B5D01-52BA-40AD-A2F6-3D62ABC3E664}"/>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A4962C0D-4F45-474E-BD8F-37D654F9F5F1}"/>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F6266F52-CB3B-4C1B-A1DA-C9D506107745}"/>
              </a:ext>
            </a:extLst>
          </p:cNvPr>
          <p:cNvSpPr>
            <a:spLocks noGrp="1"/>
          </p:cNvSpPr>
          <p:nvPr>
            <p:ph type="dt" sz="half" idx="10"/>
          </p:nvPr>
        </p:nvSpPr>
        <p:spPr/>
        <p:txBody>
          <a:bodyPr/>
          <a:lstStyle/>
          <a:p>
            <a:fld id="{6A4B6152-906F-4CE8-8823-DDEB1C9BC9DE}" type="datetimeFigureOut">
              <a:rPr kumimoji="1" lang="ja-JP" altLang="en-US" smtClean="0"/>
              <a:t>2022/3/2</a:t>
            </a:fld>
            <a:endParaRPr kumimoji="1" lang="ja-JP" altLang="en-US"/>
          </a:p>
        </p:txBody>
      </p:sp>
      <p:sp>
        <p:nvSpPr>
          <p:cNvPr id="5" name="フッター プレースホルダー 4">
            <a:extLst>
              <a:ext uri="{FF2B5EF4-FFF2-40B4-BE49-F238E27FC236}">
                <a16:creationId xmlns:a16="http://schemas.microsoft.com/office/drawing/2014/main" id="{9005D15E-F9DE-4FC5-977D-BCA919CE8CAE}"/>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A54D4F85-888D-49CF-98DA-697E7BFC3BDE}"/>
              </a:ext>
            </a:extLst>
          </p:cNvPr>
          <p:cNvSpPr>
            <a:spLocks noGrp="1"/>
          </p:cNvSpPr>
          <p:nvPr>
            <p:ph type="sldNum" sz="quarter" idx="12"/>
          </p:nvPr>
        </p:nvSpPr>
        <p:spPr/>
        <p:txBody>
          <a:bodyPr/>
          <a:lstStyle/>
          <a:p>
            <a:fld id="{4449A5E3-2E56-4C8F-BA00-06F7F3F7EDC9}" type="slidenum">
              <a:rPr kumimoji="1" lang="ja-JP" altLang="en-US" smtClean="0"/>
              <a:t>‹#›</a:t>
            </a:fld>
            <a:endParaRPr kumimoji="1" lang="ja-JP" altLang="en-US"/>
          </a:p>
        </p:txBody>
      </p:sp>
    </p:spTree>
    <p:extLst>
      <p:ext uri="{BB962C8B-B14F-4D97-AF65-F5344CB8AC3E}">
        <p14:creationId xmlns:p14="http://schemas.microsoft.com/office/powerpoint/2010/main" val="37332441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4701F26-890C-45AA-95FC-1FDBCC5E9A4A}"/>
              </a:ext>
            </a:extLst>
          </p:cNvPr>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66175FCF-3E36-4264-891E-C094B898AC7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0A367283-90E2-43BB-832A-B93C6B454905}"/>
              </a:ext>
            </a:extLst>
          </p:cNvPr>
          <p:cNvSpPr>
            <a:spLocks noGrp="1"/>
          </p:cNvSpPr>
          <p:nvPr>
            <p:ph type="dt" sz="half" idx="10"/>
          </p:nvPr>
        </p:nvSpPr>
        <p:spPr/>
        <p:txBody>
          <a:bodyPr/>
          <a:lstStyle/>
          <a:p>
            <a:fld id="{6A4B6152-906F-4CE8-8823-DDEB1C9BC9DE}" type="datetimeFigureOut">
              <a:rPr kumimoji="1" lang="ja-JP" altLang="en-US" smtClean="0"/>
              <a:t>2022/3/2</a:t>
            </a:fld>
            <a:endParaRPr kumimoji="1" lang="ja-JP" altLang="en-US"/>
          </a:p>
        </p:txBody>
      </p:sp>
      <p:sp>
        <p:nvSpPr>
          <p:cNvPr id="5" name="フッター プレースホルダー 4">
            <a:extLst>
              <a:ext uri="{FF2B5EF4-FFF2-40B4-BE49-F238E27FC236}">
                <a16:creationId xmlns:a16="http://schemas.microsoft.com/office/drawing/2014/main" id="{1AA0E8A3-1229-4FD4-8300-0CF12004D26A}"/>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EEC5F9FF-1DB7-428C-AEF4-3540CF975070}"/>
              </a:ext>
            </a:extLst>
          </p:cNvPr>
          <p:cNvSpPr>
            <a:spLocks noGrp="1"/>
          </p:cNvSpPr>
          <p:nvPr>
            <p:ph type="sldNum" sz="quarter" idx="12"/>
          </p:nvPr>
        </p:nvSpPr>
        <p:spPr/>
        <p:txBody>
          <a:bodyPr/>
          <a:lstStyle/>
          <a:p>
            <a:fld id="{4449A5E3-2E56-4C8F-BA00-06F7F3F7EDC9}" type="slidenum">
              <a:rPr kumimoji="1" lang="ja-JP" altLang="en-US" smtClean="0"/>
              <a:t>‹#›</a:t>
            </a:fld>
            <a:endParaRPr kumimoji="1" lang="ja-JP" altLang="en-US"/>
          </a:p>
        </p:txBody>
      </p:sp>
    </p:spTree>
    <p:extLst>
      <p:ext uri="{BB962C8B-B14F-4D97-AF65-F5344CB8AC3E}">
        <p14:creationId xmlns:p14="http://schemas.microsoft.com/office/powerpoint/2010/main" val="33635497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9346EF1-DB0B-4B0F-86C0-5196E7BCD4D3}"/>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CEECAFF4-48B2-4DA3-A10F-6789EC923140}"/>
              </a:ext>
            </a:extLst>
          </p:cNvPr>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1FB62BCE-56E1-4272-A0A1-A20DEAF6B671}"/>
              </a:ext>
            </a:extLst>
          </p:cNvPr>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3A29F035-A8D5-4D9C-824B-FC8F9B0CF13F}"/>
              </a:ext>
            </a:extLst>
          </p:cNvPr>
          <p:cNvSpPr>
            <a:spLocks noGrp="1"/>
          </p:cNvSpPr>
          <p:nvPr>
            <p:ph type="dt" sz="half" idx="10"/>
          </p:nvPr>
        </p:nvSpPr>
        <p:spPr/>
        <p:txBody>
          <a:bodyPr/>
          <a:lstStyle/>
          <a:p>
            <a:fld id="{6A4B6152-906F-4CE8-8823-DDEB1C9BC9DE}" type="datetimeFigureOut">
              <a:rPr kumimoji="1" lang="ja-JP" altLang="en-US" smtClean="0"/>
              <a:t>2022/3/2</a:t>
            </a:fld>
            <a:endParaRPr kumimoji="1" lang="ja-JP" altLang="en-US"/>
          </a:p>
        </p:txBody>
      </p:sp>
      <p:sp>
        <p:nvSpPr>
          <p:cNvPr id="6" name="フッター プレースホルダー 5">
            <a:extLst>
              <a:ext uri="{FF2B5EF4-FFF2-40B4-BE49-F238E27FC236}">
                <a16:creationId xmlns:a16="http://schemas.microsoft.com/office/drawing/2014/main" id="{2641F1F2-B7A1-463D-BC5E-D3479330D4CF}"/>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479C765F-1E89-4AA1-A013-B8A27BF96688}"/>
              </a:ext>
            </a:extLst>
          </p:cNvPr>
          <p:cNvSpPr>
            <a:spLocks noGrp="1"/>
          </p:cNvSpPr>
          <p:nvPr>
            <p:ph type="sldNum" sz="quarter" idx="12"/>
          </p:nvPr>
        </p:nvSpPr>
        <p:spPr/>
        <p:txBody>
          <a:bodyPr/>
          <a:lstStyle/>
          <a:p>
            <a:fld id="{4449A5E3-2E56-4C8F-BA00-06F7F3F7EDC9}" type="slidenum">
              <a:rPr kumimoji="1" lang="ja-JP" altLang="en-US" smtClean="0"/>
              <a:t>‹#›</a:t>
            </a:fld>
            <a:endParaRPr kumimoji="1" lang="ja-JP" altLang="en-US"/>
          </a:p>
        </p:txBody>
      </p:sp>
    </p:spTree>
    <p:extLst>
      <p:ext uri="{BB962C8B-B14F-4D97-AF65-F5344CB8AC3E}">
        <p14:creationId xmlns:p14="http://schemas.microsoft.com/office/powerpoint/2010/main" val="2406332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835C245-701E-490E-954A-674A6AD6F99A}"/>
              </a:ext>
            </a:extLst>
          </p:cNvPr>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CEAC8C50-8ED7-41FC-9B49-81453A423DB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690F1E43-8851-4603-86F0-1782C5309C92}"/>
              </a:ext>
            </a:extLst>
          </p:cNvPr>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3441C838-3B8F-43F8-841C-F9FDF25A439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3E4C2715-94ED-4849-B518-D483BF17FA78}"/>
              </a:ext>
            </a:extLst>
          </p:cNvPr>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AB94E73E-BEBD-421F-BA25-2D00DAE701CF}"/>
              </a:ext>
            </a:extLst>
          </p:cNvPr>
          <p:cNvSpPr>
            <a:spLocks noGrp="1"/>
          </p:cNvSpPr>
          <p:nvPr>
            <p:ph type="dt" sz="half" idx="10"/>
          </p:nvPr>
        </p:nvSpPr>
        <p:spPr/>
        <p:txBody>
          <a:bodyPr/>
          <a:lstStyle/>
          <a:p>
            <a:fld id="{6A4B6152-906F-4CE8-8823-DDEB1C9BC9DE}" type="datetimeFigureOut">
              <a:rPr kumimoji="1" lang="ja-JP" altLang="en-US" smtClean="0"/>
              <a:t>2022/3/2</a:t>
            </a:fld>
            <a:endParaRPr kumimoji="1" lang="ja-JP" altLang="en-US"/>
          </a:p>
        </p:txBody>
      </p:sp>
      <p:sp>
        <p:nvSpPr>
          <p:cNvPr id="8" name="フッター プレースホルダー 7">
            <a:extLst>
              <a:ext uri="{FF2B5EF4-FFF2-40B4-BE49-F238E27FC236}">
                <a16:creationId xmlns:a16="http://schemas.microsoft.com/office/drawing/2014/main" id="{7B931180-37EC-4259-99F5-0F0B927FE3C4}"/>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6F5D8D20-1213-418B-9776-801C780B7526}"/>
              </a:ext>
            </a:extLst>
          </p:cNvPr>
          <p:cNvSpPr>
            <a:spLocks noGrp="1"/>
          </p:cNvSpPr>
          <p:nvPr>
            <p:ph type="sldNum" sz="quarter" idx="12"/>
          </p:nvPr>
        </p:nvSpPr>
        <p:spPr/>
        <p:txBody>
          <a:bodyPr/>
          <a:lstStyle/>
          <a:p>
            <a:fld id="{4449A5E3-2E56-4C8F-BA00-06F7F3F7EDC9}" type="slidenum">
              <a:rPr kumimoji="1" lang="ja-JP" altLang="en-US" smtClean="0"/>
              <a:t>‹#›</a:t>
            </a:fld>
            <a:endParaRPr kumimoji="1" lang="ja-JP" altLang="en-US"/>
          </a:p>
        </p:txBody>
      </p:sp>
    </p:spTree>
    <p:extLst>
      <p:ext uri="{BB962C8B-B14F-4D97-AF65-F5344CB8AC3E}">
        <p14:creationId xmlns:p14="http://schemas.microsoft.com/office/powerpoint/2010/main" val="38976518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B78F5C2-D247-46D9-B5F8-69FFE5BF6101}"/>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6B872B0E-16E4-4A31-AC6F-E6080BAA205C}"/>
              </a:ext>
            </a:extLst>
          </p:cNvPr>
          <p:cNvSpPr>
            <a:spLocks noGrp="1"/>
          </p:cNvSpPr>
          <p:nvPr>
            <p:ph type="dt" sz="half" idx="10"/>
          </p:nvPr>
        </p:nvSpPr>
        <p:spPr/>
        <p:txBody>
          <a:bodyPr/>
          <a:lstStyle/>
          <a:p>
            <a:fld id="{6A4B6152-906F-4CE8-8823-DDEB1C9BC9DE}" type="datetimeFigureOut">
              <a:rPr kumimoji="1" lang="ja-JP" altLang="en-US" smtClean="0"/>
              <a:t>2022/3/2</a:t>
            </a:fld>
            <a:endParaRPr kumimoji="1" lang="ja-JP" altLang="en-US"/>
          </a:p>
        </p:txBody>
      </p:sp>
      <p:sp>
        <p:nvSpPr>
          <p:cNvPr id="4" name="フッター プレースホルダー 3">
            <a:extLst>
              <a:ext uri="{FF2B5EF4-FFF2-40B4-BE49-F238E27FC236}">
                <a16:creationId xmlns:a16="http://schemas.microsoft.com/office/drawing/2014/main" id="{DA833519-F8CC-4917-BCCB-10C7C64CF1A6}"/>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A72709FD-3FDA-4C32-ABB0-3E23E853B0BA}"/>
              </a:ext>
            </a:extLst>
          </p:cNvPr>
          <p:cNvSpPr>
            <a:spLocks noGrp="1"/>
          </p:cNvSpPr>
          <p:nvPr>
            <p:ph type="sldNum" sz="quarter" idx="12"/>
          </p:nvPr>
        </p:nvSpPr>
        <p:spPr/>
        <p:txBody>
          <a:bodyPr/>
          <a:lstStyle/>
          <a:p>
            <a:fld id="{4449A5E3-2E56-4C8F-BA00-06F7F3F7EDC9}" type="slidenum">
              <a:rPr kumimoji="1" lang="ja-JP" altLang="en-US" smtClean="0"/>
              <a:t>‹#›</a:t>
            </a:fld>
            <a:endParaRPr kumimoji="1" lang="ja-JP" altLang="en-US"/>
          </a:p>
        </p:txBody>
      </p:sp>
    </p:spTree>
    <p:extLst>
      <p:ext uri="{BB962C8B-B14F-4D97-AF65-F5344CB8AC3E}">
        <p14:creationId xmlns:p14="http://schemas.microsoft.com/office/powerpoint/2010/main" val="37419263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21496EC3-007D-42D1-B3CA-DC69D3A1B105}"/>
              </a:ext>
            </a:extLst>
          </p:cNvPr>
          <p:cNvSpPr>
            <a:spLocks noGrp="1"/>
          </p:cNvSpPr>
          <p:nvPr>
            <p:ph type="dt" sz="half" idx="10"/>
          </p:nvPr>
        </p:nvSpPr>
        <p:spPr/>
        <p:txBody>
          <a:bodyPr/>
          <a:lstStyle/>
          <a:p>
            <a:fld id="{6A4B6152-906F-4CE8-8823-DDEB1C9BC9DE}" type="datetimeFigureOut">
              <a:rPr kumimoji="1" lang="ja-JP" altLang="en-US" smtClean="0"/>
              <a:t>2022/3/2</a:t>
            </a:fld>
            <a:endParaRPr kumimoji="1" lang="ja-JP" altLang="en-US"/>
          </a:p>
        </p:txBody>
      </p:sp>
      <p:sp>
        <p:nvSpPr>
          <p:cNvPr id="3" name="フッター プレースホルダー 2">
            <a:extLst>
              <a:ext uri="{FF2B5EF4-FFF2-40B4-BE49-F238E27FC236}">
                <a16:creationId xmlns:a16="http://schemas.microsoft.com/office/drawing/2014/main" id="{91A106B2-402B-4D15-8D20-15D5CB99EB09}"/>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D7B84BD7-61EB-4722-A56C-71884DACF96A}"/>
              </a:ext>
            </a:extLst>
          </p:cNvPr>
          <p:cNvSpPr>
            <a:spLocks noGrp="1"/>
          </p:cNvSpPr>
          <p:nvPr>
            <p:ph type="sldNum" sz="quarter" idx="12"/>
          </p:nvPr>
        </p:nvSpPr>
        <p:spPr/>
        <p:txBody>
          <a:bodyPr/>
          <a:lstStyle/>
          <a:p>
            <a:fld id="{4449A5E3-2E56-4C8F-BA00-06F7F3F7EDC9}" type="slidenum">
              <a:rPr kumimoji="1" lang="ja-JP" altLang="en-US" smtClean="0"/>
              <a:t>‹#›</a:t>
            </a:fld>
            <a:endParaRPr kumimoji="1" lang="ja-JP" altLang="en-US"/>
          </a:p>
        </p:txBody>
      </p:sp>
    </p:spTree>
    <p:extLst>
      <p:ext uri="{BB962C8B-B14F-4D97-AF65-F5344CB8AC3E}">
        <p14:creationId xmlns:p14="http://schemas.microsoft.com/office/powerpoint/2010/main" val="21985002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C0FB33F-54AB-482E-A353-A4DBB2045BF9}"/>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491DDDD8-F093-4F64-8DE4-39FA00212C7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9687B9A2-72CF-4B79-90BA-E665BB11867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AFF56873-7495-4688-8E84-82B41C88797A}"/>
              </a:ext>
            </a:extLst>
          </p:cNvPr>
          <p:cNvSpPr>
            <a:spLocks noGrp="1"/>
          </p:cNvSpPr>
          <p:nvPr>
            <p:ph type="dt" sz="half" idx="10"/>
          </p:nvPr>
        </p:nvSpPr>
        <p:spPr/>
        <p:txBody>
          <a:bodyPr/>
          <a:lstStyle/>
          <a:p>
            <a:fld id="{6A4B6152-906F-4CE8-8823-DDEB1C9BC9DE}" type="datetimeFigureOut">
              <a:rPr kumimoji="1" lang="ja-JP" altLang="en-US" smtClean="0"/>
              <a:t>2022/3/2</a:t>
            </a:fld>
            <a:endParaRPr kumimoji="1" lang="ja-JP" altLang="en-US"/>
          </a:p>
        </p:txBody>
      </p:sp>
      <p:sp>
        <p:nvSpPr>
          <p:cNvPr id="6" name="フッター プレースホルダー 5">
            <a:extLst>
              <a:ext uri="{FF2B5EF4-FFF2-40B4-BE49-F238E27FC236}">
                <a16:creationId xmlns:a16="http://schemas.microsoft.com/office/drawing/2014/main" id="{2E4D410E-2D2B-44DF-B70A-570A9BE39A6D}"/>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E97C5DE5-2A82-4CF0-98BF-E5067E292531}"/>
              </a:ext>
            </a:extLst>
          </p:cNvPr>
          <p:cNvSpPr>
            <a:spLocks noGrp="1"/>
          </p:cNvSpPr>
          <p:nvPr>
            <p:ph type="sldNum" sz="quarter" idx="12"/>
          </p:nvPr>
        </p:nvSpPr>
        <p:spPr/>
        <p:txBody>
          <a:bodyPr/>
          <a:lstStyle/>
          <a:p>
            <a:fld id="{4449A5E3-2E56-4C8F-BA00-06F7F3F7EDC9}" type="slidenum">
              <a:rPr kumimoji="1" lang="ja-JP" altLang="en-US" smtClean="0"/>
              <a:t>‹#›</a:t>
            </a:fld>
            <a:endParaRPr kumimoji="1" lang="ja-JP" altLang="en-US"/>
          </a:p>
        </p:txBody>
      </p:sp>
    </p:spTree>
    <p:extLst>
      <p:ext uri="{BB962C8B-B14F-4D97-AF65-F5344CB8AC3E}">
        <p14:creationId xmlns:p14="http://schemas.microsoft.com/office/powerpoint/2010/main" val="7112475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0B4D40E-0AB6-4EED-912A-1CC86A6F9CAD}"/>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09A84B97-790C-442C-B0C8-B19315D38F7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8E707560-6D85-48F3-9B1C-C7D4EB58BFE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7379CE69-81CB-4F88-B587-EC067B7A65D2}"/>
              </a:ext>
            </a:extLst>
          </p:cNvPr>
          <p:cNvSpPr>
            <a:spLocks noGrp="1"/>
          </p:cNvSpPr>
          <p:nvPr>
            <p:ph type="dt" sz="half" idx="10"/>
          </p:nvPr>
        </p:nvSpPr>
        <p:spPr/>
        <p:txBody>
          <a:bodyPr/>
          <a:lstStyle/>
          <a:p>
            <a:fld id="{6A4B6152-906F-4CE8-8823-DDEB1C9BC9DE}" type="datetimeFigureOut">
              <a:rPr kumimoji="1" lang="ja-JP" altLang="en-US" smtClean="0"/>
              <a:t>2022/3/2</a:t>
            </a:fld>
            <a:endParaRPr kumimoji="1" lang="ja-JP" altLang="en-US"/>
          </a:p>
        </p:txBody>
      </p:sp>
      <p:sp>
        <p:nvSpPr>
          <p:cNvPr id="6" name="フッター プレースホルダー 5">
            <a:extLst>
              <a:ext uri="{FF2B5EF4-FFF2-40B4-BE49-F238E27FC236}">
                <a16:creationId xmlns:a16="http://schemas.microsoft.com/office/drawing/2014/main" id="{012B2DC8-0D3A-4E2E-9B2B-E96485519256}"/>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B2BD246B-1BC9-4620-9620-84C940127563}"/>
              </a:ext>
            </a:extLst>
          </p:cNvPr>
          <p:cNvSpPr>
            <a:spLocks noGrp="1"/>
          </p:cNvSpPr>
          <p:nvPr>
            <p:ph type="sldNum" sz="quarter" idx="12"/>
          </p:nvPr>
        </p:nvSpPr>
        <p:spPr/>
        <p:txBody>
          <a:bodyPr/>
          <a:lstStyle/>
          <a:p>
            <a:fld id="{4449A5E3-2E56-4C8F-BA00-06F7F3F7EDC9}" type="slidenum">
              <a:rPr kumimoji="1" lang="ja-JP" altLang="en-US" smtClean="0"/>
              <a:t>‹#›</a:t>
            </a:fld>
            <a:endParaRPr kumimoji="1" lang="ja-JP" altLang="en-US"/>
          </a:p>
        </p:txBody>
      </p:sp>
    </p:spTree>
    <p:extLst>
      <p:ext uri="{BB962C8B-B14F-4D97-AF65-F5344CB8AC3E}">
        <p14:creationId xmlns:p14="http://schemas.microsoft.com/office/powerpoint/2010/main" val="13504722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82849CF1-9BFD-4912-883F-81C5F49D405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5BADAFAB-C29A-4A21-B80E-127E73A0FA8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ADDEC1B4-EB9D-4F97-BBEC-4A5B8A432E1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A4B6152-906F-4CE8-8823-DDEB1C9BC9DE}" type="datetimeFigureOut">
              <a:rPr kumimoji="1" lang="ja-JP" altLang="en-US" smtClean="0"/>
              <a:t>2022/3/2</a:t>
            </a:fld>
            <a:endParaRPr kumimoji="1" lang="ja-JP" altLang="en-US"/>
          </a:p>
        </p:txBody>
      </p:sp>
      <p:sp>
        <p:nvSpPr>
          <p:cNvPr id="5" name="フッター プレースホルダー 4">
            <a:extLst>
              <a:ext uri="{FF2B5EF4-FFF2-40B4-BE49-F238E27FC236}">
                <a16:creationId xmlns:a16="http://schemas.microsoft.com/office/drawing/2014/main" id="{26AAF860-26F8-4C0C-B5BA-450323C97E4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8E13F5F9-931B-408C-ABD2-CC3D201DC0F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449A5E3-2E56-4C8F-BA00-06F7F3F7EDC9}" type="slidenum">
              <a:rPr kumimoji="1" lang="ja-JP" altLang="en-US" smtClean="0"/>
              <a:t>‹#›</a:t>
            </a:fld>
            <a:endParaRPr kumimoji="1" lang="ja-JP" altLang="en-US"/>
          </a:p>
        </p:txBody>
      </p:sp>
    </p:spTree>
    <p:extLst>
      <p:ext uri="{BB962C8B-B14F-4D97-AF65-F5344CB8AC3E}">
        <p14:creationId xmlns:p14="http://schemas.microsoft.com/office/powerpoint/2010/main" val="28308618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3.jpe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26.jpeg"/></Relationships>
</file>

<file path=ppt/slides/_rels/slide11.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chart" Target="../charts/chart1.xml"/><Relationship Id="rId7" Type="http://schemas.openxmlformats.org/officeDocument/2006/relationships/image" Target="../media/image31.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35.jpeg"/></Relationships>
</file>

<file path=ppt/slides/_rels/slide1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37.jpeg"/></Relationships>
</file>

<file path=ppt/slides/_rels/slide1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18.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emf"/><Relationship Id="rId7"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emf"/></Relationships>
</file>

<file path=ppt/slides/_rels/slide2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image" Target="cid:E2E721FE-74D0-418B-AF43-5FFA36179276" TargetMode="External"/><Relationship Id="rId4" Type="http://schemas.openxmlformats.org/officeDocument/2006/relationships/image" Target="../media/image43.jpeg"/></Relationships>
</file>

<file path=ppt/slides/_rels/slide21.xml.rels><?xml version="1.0" encoding="UTF-8" standalone="yes"?>
<Relationships xmlns="http://schemas.openxmlformats.org/package/2006/relationships"><Relationship Id="rId8" Type="http://schemas.openxmlformats.org/officeDocument/2006/relationships/image" Target="cid:74B9AA06-2E78-4DE5-98D3-10F3282AA9D5" TargetMode="External"/><Relationship Id="rId3" Type="http://schemas.openxmlformats.org/officeDocument/2006/relationships/image" Target="../media/image44.jpeg"/><Relationship Id="rId7" Type="http://schemas.openxmlformats.org/officeDocument/2006/relationships/image" Target="../media/image46.jpe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cid:754AA32E-D02F-45A2-B6C7-C9AFC8E7A689" TargetMode="External"/><Relationship Id="rId5" Type="http://schemas.openxmlformats.org/officeDocument/2006/relationships/image" Target="../media/image45.jpeg"/><Relationship Id="rId10" Type="http://schemas.openxmlformats.org/officeDocument/2006/relationships/image" Target="cid:E2C0FE72-07D8-46D5-8441-DF1AB7DF248C" TargetMode="External"/><Relationship Id="rId4" Type="http://schemas.openxmlformats.org/officeDocument/2006/relationships/image" Target="cid:1FC30B3C-0895-485E-B701-376B571B9634" TargetMode="External"/><Relationship Id="rId9" Type="http://schemas.openxmlformats.org/officeDocument/2006/relationships/image" Target="../media/image47.jpeg"/></Relationships>
</file>

<file path=ppt/slides/_rels/slide22.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50.jpg"/><Relationship Id="rId5" Type="http://schemas.openxmlformats.org/officeDocument/2006/relationships/image" Target="../media/image49.jpeg"/><Relationship Id="rId4" Type="http://schemas.openxmlformats.org/officeDocument/2006/relationships/image" Target="../media/image48.jfif"/></Relationships>
</file>

<file path=ppt/slides/_rels/slide23.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52.jpg"/></Relationships>
</file>

<file path=ppt/slides/_rels/slide24.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54.jpeg"/></Relationships>
</file>

<file path=ppt/slides/_rels/slide25.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25.xml"/><Relationship Id="rId1" Type="http://schemas.openxmlformats.org/officeDocument/2006/relationships/slideLayout" Target="../slideLayouts/slideLayout7.xml"/><Relationship Id="rId5" Type="http://schemas.openxmlformats.org/officeDocument/2006/relationships/image" Target="../media/image57.jpg"/><Relationship Id="rId4" Type="http://schemas.openxmlformats.org/officeDocument/2006/relationships/image" Target="../media/image56.jpg"/></Relationships>
</file>

<file path=ppt/slides/_rels/slide26.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18.jpeg"/><Relationship Id="rId5" Type="http://schemas.openxmlformats.org/officeDocument/2006/relationships/image" Target="../media/image60.jpg"/><Relationship Id="rId4" Type="http://schemas.openxmlformats.org/officeDocument/2006/relationships/image" Target="../media/image59.jpg"/></Relationships>
</file>

<file path=ppt/slides/_rels/slide27.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62.jpg"/><Relationship Id="rId7" Type="http://schemas.openxmlformats.org/officeDocument/2006/relationships/image" Target="../media/image66.jpg"/><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image" Target="../media/image65.jpg"/><Relationship Id="rId5" Type="http://schemas.openxmlformats.org/officeDocument/2006/relationships/image" Target="../media/image64.jpg"/><Relationship Id="rId4" Type="http://schemas.openxmlformats.org/officeDocument/2006/relationships/image" Target="../media/image63.jpg"/></Relationships>
</file>

<file path=ppt/slides/_rels/slide29.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68.png"/></Relationships>
</file>

<file path=ppt/slides/_rels/slide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emf"/><Relationship Id="rId7"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emf"/><Relationship Id="rId4" Type="http://schemas.openxmlformats.org/officeDocument/2006/relationships/image" Target="../media/image10.emf"/></Relationships>
</file>

<file path=ppt/slides/_rels/slide30.xml.rels><?xml version="1.0" encoding="UTF-8" standalone="yes"?>
<Relationships xmlns="http://schemas.openxmlformats.org/package/2006/relationships"><Relationship Id="rId8" Type="http://schemas.openxmlformats.org/officeDocument/2006/relationships/image" Target="../media/image74.jpeg"/><Relationship Id="rId3" Type="http://schemas.openxmlformats.org/officeDocument/2006/relationships/image" Target="../media/image69.jpeg"/><Relationship Id="rId7" Type="http://schemas.openxmlformats.org/officeDocument/2006/relationships/image" Target="../media/image73.jpeg"/><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image" Target="../media/image72.jpeg"/><Relationship Id="rId5" Type="http://schemas.openxmlformats.org/officeDocument/2006/relationships/image" Target="../media/image71.png"/><Relationship Id="rId4" Type="http://schemas.openxmlformats.org/officeDocument/2006/relationships/image" Target="../media/image70.png"/></Relationships>
</file>

<file path=ppt/slides/_rels/slide31.xml.rels><?xml version="1.0" encoding="UTF-8" standalone="yes"?>
<Relationships xmlns="http://schemas.openxmlformats.org/package/2006/relationships"><Relationship Id="rId3" Type="http://schemas.openxmlformats.org/officeDocument/2006/relationships/image" Target="../media/image75.jpg"/><Relationship Id="rId7" Type="http://schemas.openxmlformats.org/officeDocument/2006/relationships/image" Target="../media/image79.jpeg"/><Relationship Id="rId2" Type="http://schemas.openxmlformats.org/officeDocument/2006/relationships/notesSlide" Target="../notesSlides/notesSlide31.xml"/><Relationship Id="rId1" Type="http://schemas.openxmlformats.org/officeDocument/2006/relationships/slideLayout" Target="../slideLayouts/slideLayout7.xml"/><Relationship Id="rId6" Type="http://schemas.openxmlformats.org/officeDocument/2006/relationships/image" Target="../media/image78.jpeg"/><Relationship Id="rId5" Type="http://schemas.openxmlformats.org/officeDocument/2006/relationships/image" Target="../media/image77.jpg"/><Relationship Id="rId4" Type="http://schemas.openxmlformats.org/officeDocument/2006/relationships/image" Target="../media/image76.jpeg"/></Relationships>
</file>

<file path=ppt/slides/_rels/slide32.xml.rels><?xml version="1.0" encoding="UTF-8" standalone="yes"?>
<Relationships xmlns="http://schemas.openxmlformats.org/package/2006/relationships"><Relationship Id="rId8" Type="http://schemas.openxmlformats.org/officeDocument/2006/relationships/image" Target="../media/image85.jpeg"/><Relationship Id="rId3" Type="http://schemas.openxmlformats.org/officeDocument/2006/relationships/image" Target="../media/image80.png"/><Relationship Id="rId7" Type="http://schemas.openxmlformats.org/officeDocument/2006/relationships/image" Target="../media/image84.png"/><Relationship Id="rId2" Type="http://schemas.openxmlformats.org/officeDocument/2006/relationships/notesSlide" Target="../notesSlides/notesSlide32.xml"/><Relationship Id="rId1" Type="http://schemas.openxmlformats.org/officeDocument/2006/relationships/slideLayout" Target="../slideLayouts/slideLayout7.xml"/><Relationship Id="rId6" Type="http://schemas.openxmlformats.org/officeDocument/2006/relationships/image" Target="../media/image83.jpeg"/><Relationship Id="rId5" Type="http://schemas.openxmlformats.org/officeDocument/2006/relationships/image" Target="../media/image82.jpeg"/><Relationship Id="rId4" Type="http://schemas.openxmlformats.org/officeDocument/2006/relationships/image" Target="../media/image81.jpeg"/><Relationship Id="rId9" Type="http://schemas.openxmlformats.org/officeDocument/2006/relationships/image" Target="../media/image86.jpeg"/></Relationships>
</file>

<file path=ppt/slides/_rels/slide33.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33.xml"/><Relationship Id="rId1" Type="http://schemas.openxmlformats.org/officeDocument/2006/relationships/slideLayout" Target="../slideLayouts/slideLayout7.xml"/><Relationship Id="rId6" Type="http://schemas.openxmlformats.org/officeDocument/2006/relationships/image" Target="../media/image90.JPG"/><Relationship Id="rId5" Type="http://schemas.openxmlformats.org/officeDocument/2006/relationships/image" Target="../media/image89.jpeg"/><Relationship Id="rId4" Type="http://schemas.openxmlformats.org/officeDocument/2006/relationships/image" Target="../media/image88.jpeg"/></Relationships>
</file>

<file path=ppt/slides/_rels/slide34.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34.xml"/><Relationship Id="rId1" Type="http://schemas.openxmlformats.org/officeDocument/2006/relationships/slideLayout" Target="../slideLayouts/slideLayout7.xml"/><Relationship Id="rId6" Type="http://schemas.openxmlformats.org/officeDocument/2006/relationships/image" Target="../media/image94.jpeg"/><Relationship Id="rId5" Type="http://schemas.openxmlformats.org/officeDocument/2006/relationships/image" Target="../media/image93.jpeg"/><Relationship Id="rId4" Type="http://schemas.openxmlformats.org/officeDocument/2006/relationships/image" Target="../media/image92.jpeg"/></Relationships>
</file>

<file path=ppt/slides/_rels/slide35.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s>
</file>

<file path=ppt/slides/_rels/slide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24.JPG"/><Relationship Id="rId4" Type="http://schemas.openxmlformats.org/officeDocument/2006/relationships/image" Target="../media/image23.JP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9" name="Rectangle 138">
            <a:extLst>
              <a:ext uri="{FF2B5EF4-FFF2-40B4-BE49-F238E27FC236}">
                <a16:creationId xmlns:a16="http://schemas.microsoft.com/office/drawing/2014/main" id="{FA69AAE0-49D5-4C8B-8BA2-55898C00E0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6">
            <a:extLst>
              <a:ext uri="{FF2B5EF4-FFF2-40B4-BE49-F238E27FC236}">
                <a16:creationId xmlns:a16="http://schemas.microsoft.com/office/drawing/2014/main" id="{9DEE91D8-5157-4C6C-8946-F5991372286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693" r="14970" b="-1"/>
          <a:stretch/>
        </p:blipFill>
        <p:spPr bwMode="auto">
          <a:xfrm>
            <a:off x="-4" y="-4"/>
            <a:ext cx="7534640" cy="6857984"/>
          </a:xfrm>
          <a:custGeom>
            <a:avLst/>
            <a:gdLst/>
            <a:ahLst/>
            <a:cxnLst/>
            <a:rect l="l" t="t" r="r" b="b"/>
            <a:pathLst>
              <a:path w="7534640" h="6857984">
                <a:moveTo>
                  <a:pt x="0" y="0"/>
                </a:moveTo>
                <a:lnTo>
                  <a:pt x="7534640" y="0"/>
                </a:lnTo>
                <a:lnTo>
                  <a:pt x="7534640" y="3832811"/>
                </a:lnTo>
                <a:lnTo>
                  <a:pt x="7344853" y="3826712"/>
                </a:lnTo>
                <a:cubicBezTo>
                  <a:pt x="7344853" y="3826712"/>
                  <a:pt x="7341511" y="3826712"/>
                  <a:pt x="7341511" y="3826712"/>
                </a:cubicBezTo>
                <a:cubicBezTo>
                  <a:pt x="7274667" y="3823370"/>
                  <a:pt x="7211169" y="3823370"/>
                  <a:pt x="7144324" y="3820027"/>
                </a:cubicBezTo>
                <a:cubicBezTo>
                  <a:pt x="6913719" y="3820027"/>
                  <a:pt x="6683113" y="3820027"/>
                  <a:pt x="6455848" y="3820027"/>
                </a:cubicBezTo>
                <a:cubicBezTo>
                  <a:pt x="6231926" y="3910265"/>
                  <a:pt x="5987951" y="3833396"/>
                  <a:pt x="5767372" y="3903581"/>
                </a:cubicBezTo>
                <a:cubicBezTo>
                  <a:pt x="5533423" y="3900239"/>
                  <a:pt x="5312845" y="3970423"/>
                  <a:pt x="5082238" y="4000503"/>
                </a:cubicBezTo>
                <a:cubicBezTo>
                  <a:pt x="4908446" y="4013871"/>
                  <a:pt x="4731314" y="3997160"/>
                  <a:pt x="4570892" y="4067345"/>
                </a:cubicBezTo>
                <a:cubicBezTo>
                  <a:pt x="4447233" y="4124161"/>
                  <a:pt x="4350312" y="4197688"/>
                  <a:pt x="4483996" y="4348083"/>
                </a:cubicBezTo>
                <a:cubicBezTo>
                  <a:pt x="4644419" y="4344742"/>
                  <a:pt x="4627708" y="4598742"/>
                  <a:pt x="4788129" y="4561979"/>
                </a:cubicBezTo>
                <a:cubicBezTo>
                  <a:pt x="4754709" y="4678954"/>
                  <a:pt x="4641076" y="4618795"/>
                  <a:pt x="4600971" y="4705690"/>
                </a:cubicBezTo>
                <a:cubicBezTo>
                  <a:pt x="4684524" y="4779217"/>
                  <a:pt x="4844945" y="4725744"/>
                  <a:pt x="4871683" y="4879480"/>
                </a:cubicBezTo>
                <a:cubicBezTo>
                  <a:pt x="4838262" y="5039902"/>
                  <a:pt x="4945210" y="5019849"/>
                  <a:pt x="5032105" y="5029876"/>
                </a:cubicBezTo>
                <a:cubicBezTo>
                  <a:pt x="5239317" y="5049930"/>
                  <a:pt x="5439843" y="5063297"/>
                  <a:pt x="5643713" y="5096719"/>
                </a:cubicBezTo>
                <a:cubicBezTo>
                  <a:pt x="5693844" y="5106745"/>
                  <a:pt x="5810819" y="5083350"/>
                  <a:pt x="5800794" y="5186956"/>
                </a:cubicBezTo>
                <a:cubicBezTo>
                  <a:pt x="5790767" y="5270508"/>
                  <a:pt x="5700529" y="5240431"/>
                  <a:pt x="5643713" y="5243772"/>
                </a:cubicBezTo>
                <a:cubicBezTo>
                  <a:pt x="5329553" y="5283879"/>
                  <a:pt x="5012052" y="5220378"/>
                  <a:pt x="4701235" y="5223719"/>
                </a:cubicBezTo>
                <a:cubicBezTo>
                  <a:pt x="4664472" y="5223719"/>
                  <a:pt x="4657787" y="5334009"/>
                  <a:pt x="4577576" y="5297246"/>
                </a:cubicBezTo>
                <a:cubicBezTo>
                  <a:pt x="4788129" y="5397510"/>
                  <a:pt x="5767372" y="5424248"/>
                  <a:pt x="6094900" y="5477721"/>
                </a:cubicBezTo>
                <a:cubicBezTo>
                  <a:pt x="5754004" y="5858724"/>
                  <a:pt x="5429817" y="5628117"/>
                  <a:pt x="5159105" y="5842012"/>
                </a:cubicBezTo>
                <a:cubicBezTo>
                  <a:pt x="5159105" y="5842012"/>
                  <a:pt x="5212580" y="5842012"/>
                  <a:pt x="5443187" y="5912197"/>
                </a:cubicBezTo>
                <a:cubicBezTo>
                  <a:pt x="5627002" y="5969012"/>
                  <a:pt x="5536765" y="6049223"/>
                  <a:pt x="6001321" y="6202962"/>
                </a:cubicBezTo>
                <a:cubicBezTo>
                  <a:pt x="5824188" y="6253093"/>
                  <a:pt x="5593581" y="6156172"/>
                  <a:pt x="5506685" y="6416857"/>
                </a:cubicBezTo>
                <a:cubicBezTo>
                  <a:pt x="5643713" y="6463648"/>
                  <a:pt x="5807477" y="6420200"/>
                  <a:pt x="5904398" y="6543858"/>
                </a:cubicBezTo>
                <a:cubicBezTo>
                  <a:pt x="5934478" y="6580622"/>
                  <a:pt x="5964557" y="6604017"/>
                  <a:pt x="6001321" y="6624068"/>
                </a:cubicBezTo>
                <a:cubicBezTo>
                  <a:pt x="5984612" y="6630754"/>
                  <a:pt x="5964557" y="6637437"/>
                  <a:pt x="5951188" y="6644121"/>
                </a:cubicBezTo>
                <a:cubicBezTo>
                  <a:pt x="5977925" y="6667518"/>
                  <a:pt x="6663060" y="6794517"/>
                  <a:pt x="6836850" y="6797860"/>
                </a:cubicBezTo>
                <a:cubicBezTo>
                  <a:pt x="6761652" y="6822926"/>
                  <a:pt x="6636845" y="6844075"/>
                  <a:pt x="6553814" y="6856412"/>
                </a:cubicBezTo>
                <a:lnTo>
                  <a:pt x="6542822" y="6857984"/>
                </a:lnTo>
                <a:lnTo>
                  <a:pt x="0" y="6857984"/>
                </a:lnTo>
                <a:close/>
              </a:path>
            </a:pathLst>
          </a:custGeom>
          <a:noFill/>
          <a:extLst>
            <a:ext uri="{909E8E84-426E-40DD-AFC4-6F175D3DCCD1}">
              <a14:hiddenFill xmlns:a14="http://schemas.microsoft.com/office/drawing/2010/main">
                <a:solidFill>
                  <a:srgbClr val="FFFFFF"/>
                </a:solidFill>
              </a14:hiddenFill>
            </a:ext>
          </a:extLst>
        </p:spPr>
      </p:pic>
      <p:sp>
        <p:nvSpPr>
          <p:cNvPr id="9" name="テキスト ボックス 8">
            <a:extLst>
              <a:ext uri="{FF2B5EF4-FFF2-40B4-BE49-F238E27FC236}">
                <a16:creationId xmlns:a16="http://schemas.microsoft.com/office/drawing/2014/main" id="{B216F8E0-D5F9-4359-8F1B-1D967704E767}"/>
              </a:ext>
            </a:extLst>
          </p:cNvPr>
          <p:cNvSpPr txBox="1"/>
          <p:nvPr/>
        </p:nvSpPr>
        <p:spPr>
          <a:xfrm>
            <a:off x="5531781" y="3929952"/>
            <a:ext cx="4124616" cy="2173698"/>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altLang="ja-JP" sz="3400" b="1" kern="1200" dirty="0">
                <a:solidFill>
                  <a:schemeClr val="tx1"/>
                </a:solidFill>
                <a:effectLst/>
                <a:latin typeface="+mj-lt"/>
                <a:ea typeface="+mj-ea"/>
                <a:cs typeface="+mj-cs"/>
              </a:rPr>
              <a:t> </a:t>
            </a:r>
            <a:r>
              <a:rPr lang="en-US" altLang="ja-JP" sz="5400" b="1" i="1" kern="1200" dirty="0" err="1">
                <a:solidFill>
                  <a:schemeClr val="tx1"/>
                </a:solidFill>
                <a:effectLst/>
                <a:latin typeface="Arial" panose="020B0604020202020204" pitchFamily="34" charset="0"/>
                <a:ea typeface="+mj-ea"/>
                <a:cs typeface="Arial" panose="020B0604020202020204" pitchFamily="34" charset="0"/>
              </a:rPr>
              <a:t>Oshogatsu</a:t>
            </a:r>
            <a:r>
              <a:rPr lang="en-US" altLang="ja-JP" sz="3600" b="1" i="1" kern="1200" dirty="0">
                <a:solidFill>
                  <a:schemeClr val="tx1"/>
                </a:solidFill>
                <a:effectLst/>
                <a:latin typeface="+mj-lt"/>
                <a:ea typeface="+mj-ea"/>
                <a:cs typeface="+mj-cs"/>
              </a:rPr>
              <a:t>  </a:t>
            </a:r>
          </a:p>
          <a:p>
            <a:pPr>
              <a:lnSpc>
                <a:spcPct val="90000"/>
              </a:lnSpc>
              <a:spcBef>
                <a:spcPct val="0"/>
              </a:spcBef>
              <a:spcAft>
                <a:spcPts val="600"/>
              </a:spcAft>
            </a:pPr>
            <a:endParaRPr lang="en-US" altLang="ja-JP" sz="3600" b="1" i="1" kern="1200" dirty="0">
              <a:solidFill>
                <a:schemeClr val="tx1"/>
              </a:solidFill>
              <a:latin typeface="+mj-lt"/>
              <a:ea typeface="+mj-ea"/>
              <a:cs typeface="+mj-cs"/>
            </a:endParaRPr>
          </a:p>
          <a:p>
            <a:pPr>
              <a:lnSpc>
                <a:spcPct val="90000"/>
              </a:lnSpc>
              <a:spcBef>
                <a:spcPct val="0"/>
              </a:spcBef>
              <a:spcAft>
                <a:spcPts val="600"/>
              </a:spcAft>
            </a:pPr>
            <a:r>
              <a:rPr lang="en-US" altLang="ja-JP" sz="3600" b="1" i="1" kern="1200" dirty="0">
                <a:solidFill>
                  <a:schemeClr val="tx1"/>
                </a:solidFill>
                <a:effectLst/>
                <a:latin typeface="+mj-lt"/>
                <a:ea typeface="+mj-ea"/>
                <a:cs typeface="+mj-cs"/>
              </a:rPr>
              <a:t>   </a:t>
            </a:r>
            <a:r>
              <a:rPr lang="en-US" altLang="ja-JP" sz="3600" b="1" kern="1200" dirty="0">
                <a:solidFill>
                  <a:schemeClr val="tx1"/>
                </a:solidFill>
                <a:effectLst/>
                <a:latin typeface="Arial" panose="020B0604020202020204" pitchFamily="34" charset="0"/>
                <a:ea typeface="+mj-ea"/>
                <a:cs typeface="Arial" panose="020B0604020202020204" pitchFamily="34" charset="0"/>
              </a:rPr>
              <a:t>New Year’s Day</a:t>
            </a:r>
            <a:endParaRPr lang="en-US" altLang="ja-JP" sz="3600" kern="1200" dirty="0">
              <a:solidFill>
                <a:schemeClr val="tx1"/>
              </a:solidFill>
              <a:latin typeface="Arial" panose="020B0604020202020204" pitchFamily="34" charset="0"/>
              <a:ea typeface="+mj-ea"/>
              <a:cs typeface="Arial" panose="020B0604020202020204" pitchFamily="34" charset="0"/>
            </a:endParaRPr>
          </a:p>
        </p:txBody>
      </p:sp>
      <p:pic>
        <p:nvPicPr>
          <p:cNvPr id="2054" name="Picture 6">
            <a:extLst>
              <a:ext uri="{FF2B5EF4-FFF2-40B4-BE49-F238E27FC236}">
                <a16:creationId xmlns:a16="http://schemas.microsoft.com/office/drawing/2014/main" id="{7CD83869-AA31-4DDD-AB15-ED785ACA25B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21572" b="9202"/>
          <a:stretch/>
        </p:blipFill>
        <p:spPr bwMode="auto">
          <a:xfrm>
            <a:off x="7653541" y="6"/>
            <a:ext cx="4538463" cy="3842419"/>
          </a:xfrm>
          <a:custGeom>
            <a:avLst/>
            <a:gdLst/>
            <a:ahLst/>
            <a:cxnLst/>
            <a:rect l="l" t="t" r="r" b="b"/>
            <a:pathLst>
              <a:path w="4538463" h="3877247">
                <a:moveTo>
                  <a:pt x="0" y="0"/>
                </a:moveTo>
                <a:lnTo>
                  <a:pt x="4538463" y="0"/>
                </a:lnTo>
                <a:lnTo>
                  <a:pt x="4538463" y="3437173"/>
                </a:lnTo>
                <a:lnTo>
                  <a:pt x="4530710" y="3429000"/>
                </a:lnTo>
                <a:cubicBezTo>
                  <a:pt x="4370289" y="3495842"/>
                  <a:pt x="4239946" y="3686344"/>
                  <a:pt x="4056129" y="3636211"/>
                </a:cubicBezTo>
                <a:cubicBezTo>
                  <a:pt x="3872313" y="3589422"/>
                  <a:pt x="3788760" y="3830055"/>
                  <a:pt x="3618310" y="3756528"/>
                </a:cubicBezTo>
                <a:cubicBezTo>
                  <a:pt x="3394389" y="3823371"/>
                  <a:pt x="3163783" y="3823371"/>
                  <a:pt x="2933176" y="3810002"/>
                </a:cubicBezTo>
                <a:cubicBezTo>
                  <a:pt x="2702570" y="3840081"/>
                  <a:pt x="2471962" y="3873503"/>
                  <a:pt x="2238015" y="3850107"/>
                </a:cubicBezTo>
                <a:cubicBezTo>
                  <a:pt x="2007408" y="3870161"/>
                  <a:pt x="1783486" y="3883529"/>
                  <a:pt x="1552880" y="3863476"/>
                </a:cubicBezTo>
                <a:cubicBezTo>
                  <a:pt x="1322274" y="3886870"/>
                  <a:pt x="1091667" y="3876844"/>
                  <a:pt x="864402" y="3860134"/>
                </a:cubicBezTo>
                <a:cubicBezTo>
                  <a:pt x="757455" y="3860134"/>
                  <a:pt x="653849" y="3856792"/>
                  <a:pt x="546902" y="3856792"/>
                </a:cubicBezTo>
                <a:cubicBezTo>
                  <a:pt x="404861" y="3850108"/>
                  <a:pt x="262821" y="3845095"/>
                  <a:pt x="120363" y="3840499"/>
                </a:cubicBezTo>
                <a:lnTo>
                  <a:pt x="0" y="3836632"/>
                </a:lnTo>
                <a:close/>
              </a:path>
            </a:pathLst>
          </a:custGeom>
          <a:noFill/>
          <a:extLst>
            <a:ext uri="{909E8E84-426E-40DD-AFC4-6F175D3DCCD1}">
              <a14:hiddenFill xmlns:a14="http://schemas.microsoft.com/office/drawing/2010/main">
                <a:solidFill>
                  <a:srgbClr val="FFFFFF"/>
                </a:solidFill>
              </a14:hiddenFill>
            </a:ext>
          </a:extLst>
        </p:spPr>
      </p:pic>
      <p:pic>
        <p:nvPicPr>
          <p:cNvPr id="8196" name="Picture 4" descr="ソース画像を表示">
            <a:extLst>
              <a:ext uri="{FF2B5EF4-FFF2-40B4-BE49-F238E27FC236}">
                <a16:creationId xmlns:a16="http://schemas.microsoft.com/office/drawing/2014/main" id="{2D648E5C-D1CF-4DB2-A733-11BA8F108D8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62790" y="4260984"/>
            <a:ext cx="2508113" cy="21736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44919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80CCAACE-815D-4A79-875A-B7EFC28F7D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図 3" descr="建物, 窓, 座る, 暮らし が含まれている画像&#10;&#10;自動的に生成された説明">
            <a:extLst>
              <a:ext uri="{FF2B5EF4-FFF2-40B4-BE49-F238E27FC236}">
                <a16:creationId xmlns:a16="http://schemas.microsoft.com/office/drawing/2014/main" id="{027A6CB6-DE2B-44D2-A28F-4C13AB87CF1D}"/>
              </a:ext>
            </a:extLst>
          </p:cNvPr>
          <p:cNvPicPr>
            <a:picLocks noChangeAspect="1"/>
          </p:cNvPicPr>
          <p:nvPr/>
        </p:nvPicPr>
        <p:blipFill rotWithShape="1">
          <a:blip r:embed="rId3">
            <a:extLst>
              <a:ext uri="{28A0092B-C50C-407E-A947-70E740481C1C}">
                <a14:useLocalDpi xmlns:a14="http://schemas.microsoft.com/office/drawing/2010/main" val="0"/>
              </a:ext>
            </a:extLst>
          </a:blip>
          <a:srcRect l="15879" r="20839" b="-1"/>
          <a:stretch/>
        </p:blipFill>
        <p:spPr>
          <a:xfrm rot="5400000">
            <a:off x="-381000" y="381000"/>
            <a:ext cx="6858000" cy="6096000"/>
          </a:xfrm>
          <a:prstGeom prst="rect">
            <a:avLst/>
          </a:prstGeom>
        </p:spPr>
      </p:pic>
      <p:pic>
        <p:nvPicPr>
          <p:cNvPr id="3" name="図 2" descr="テーブルの上の花瓶に入った植物&#10;&#10;低い精度で自動的に生成された説明">
            <a:extLst>
              <a:ext uri="{FF2B5EF4-FFF2-40B4-BE49-F238E27FC236}">
                <a16:creationId xmlns:a16="http://schemas.microsoft.com/office/drawing/2014/main" id="{F8218F45-53A8-42D0-A1C1-9FB70CC76F3E}"/>
              </a:ext>
            </a:extLst>
          </p:cNvPr>
          <p:cNvPicPr>
            <a:picLocks noChangeAspect="1"/>
          </p:cNvPicPr>
          <p:nvPr/>
        </p:nvPicPr>
        <p:blipFill rotWithShape="1">
          <a:blip r:embed="rId4">
            <a:extLst>
              <a:ext uri="{28A0092B-C50C-407E-A947-70E740481C1C}">
                <a14:useLocalDpi xmlns:a14="http://schemas.microsoft.com/office/drawing/2010/main" val="0"/>
              </a:ext>
            </a:extLst>
          </a:blip>
          <a:srcRect t="34714" r="-1" b="2004"/>
          <a:stretch/>
        </p:blipFill>
        <p:spPr>
          <a:xfrm>
            <a:off x="6096000" y="10"/>
            <a:ext cx="6096000" cy="6857990"/>
          </a:xfrm>
          <a:prstGeom prst="rect">
            <a:avLst/>
          </a:prstGeom>
        </p:spPr>
      </p:pic>
    </p:spTree>
    <p:extLst>
      <p:ext uri="{BB962C8B-B14F-4D97-AF65-F5344CB8AC3E}">
        <p14:creationId xmlns:p14="http://schemas.microsoft.com/office/powerpoint/2010/main" val="41882169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7EBFDB7D-DD97-44CE-AFFB-458781A3DB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997"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図 1" descr="建物の前の群衆&#10;&#10;自動的に生成された説明">
            <a:extLst>
              <a:ext uri="{FF2B5EF4-FFF2-40B4-BE49-F238E27FC236}">
                <a16:creationId xmlns:a16="http://schemas.microsoft.com/office/drawing/2014/main" id="{3FEEE587-AF36-4483-B416-DEF69D9B03BC}"/>
              </a:ext>
            </a:extLst>
          </p:cNvPr>
          <p:cNvPicPr>
            <a:picLocks noChangeAspect="1"/>
          </p:cNvPicPr>
          <p:nvPr/>
        </p:nvPicPr>
        <p:blipFill rotWithShape="1">
          <a:blip r:embed="rId3">
            <a:extLst>
              <a:ext uri="{28A0092B-C50C-407E-A947-70E740481C1C}">
                <a14:useLocalDpi xmlns:a14="http://schemas.microsoft.com/office/drawing/2010/main" val="0"/>
              </a:ext>
            </a:extLst>
          </a:blip>
          <a:srcRect t="17478" r="-2" b="9118"/>
          <a:stretch/>
        </p:blipFill>
        <p:spPr>
          <a:xfrm>
            <a:off x="20" y="10"/>
            <a:ext cx="9272902" cy="6857990"/>
          </a:xfrm>
          <a:custGeom>
            <a:avLst/>
            <a:gdLst/>
            <a:ahLst/>
            <a:cxnLst/>
            <a:rect l="l" t="t" r="r" b="b"/>
            <a:pathLst>
              <a:path w="9272922" h="6858000">
                <a:moveTo>
                  <a:pt x="0" y="0"/>
                </a:moveTo>
                <a:lnTo>
                  <a:pt x="1733417" y="0"/>
                </a:lnTo>
                <a:lnTo>
                  <a:pt x="3307976" y="0"/>
                </a:lnTo>
                <a:lnTo>
                  <a:pt x="8126249" y="0"/>
                </a:lnTo>
                <a:lnTo>
                  <a:pt x="8138896" y="31774"/>
                </a:lnTo>
                <a:cubicBezTo>
                  <a:pt x="9193904" y="2682457"/>
                  <a:pt x="9193904" y="2682457"/>
                  <a:pt x="9193904" y="2682457"/>
                </a:cubicBezTo>
                <a:cubicBezTo>
                  <a:pt x="9299262" y="2988100"/>
                  <a:pt x="9299262" y="3446565"/>
                  <a:pt x="9193904" y="3752208"/>
                </a:cubicBezTo>
                <a:cubicBezTo>
                  <a:pt x="8709916" y="4968215"/>
                  <a:pt x="8331802" y="5918220"/>
                  <a:pt x="8036400" y="6660411"/>
                </a:cubicBezTo>
                <a:lnTo>
                  <a:pt x="7957938" y="6857542"/>
                </a:lnTo>
                <a:lnTo>
                  <a:pt x="3307976" y="6857542"/>
                </a:lnTo>
                <a:lnTo>
                  <a:pt x="3307976" y="6858000"/>
                </a:lnTo>
                <a:lnTo>
                  <a:pt x="0" y="6858000"/>
                </a:lnTo>
                <a:close/>
              </a:path>
            </a:pathLst>
          </a:custGeom>
        </p:spPr>
      </p:pic>
      <p:sp>
        <p:nvSpPr>
          <p:cNvPr id="9" name="Freeform 5">
            <a:extLst>
              <a:ext uri="{FF2B5EF4-FFF2-40B4-BE49-F238E27FC236}">
                <a16:creationId xmlns:a16="http://schemas.microsoft.com/office/drawing/2014/main" id="{50F864A1-23CF-4954-887F-3C4458622A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9160561" y="1348782"/>
            <a:ext cx="935037" cy="8243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91440" tIns="45720" rIns="91440" bIns="45720" numCol="1" anchor="t" anchorCtr="0" compatLnSpc="1">
            <a:prstTxWarp prst="textNoShape">
              <a:avLst/>
            </a:prstTxWarp>
          </a:bodyPr>
          <a:lstStyle/>
          <a:p>
            <a:endParaRPr lang="en-US"/>
          </a:p>
        </p:txBody>
      </p:sp>
      <p:sp>
        <p:nvSpPr>
          <p:cNvPr id="11" name="Freeform 5">
            <a:extLst>
              <a:ext uri="{FF2B5EF4-FFF2-40B4-BE49-F238E27FC236}">
                <a16:creationId xmlns:a16="http://schemas.microsoft.com/office/drawing/2014/main" id="{8D313E8C-7457-407E-BDA5-EACA44D382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9960661" y="1000124"/>
            <a:ext cx="762167" cy="6719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91440" tIns="45720" rIns="91440" bIns="45720" numCol="1" anchor="t" anchorCtr="0" compatLnSpc="1">
            <a:prstTxWarp prst="textNoShape">
              <a:avLst/>
            </a:prstTxWarp>
          </a:bodyPr>
          <a:lstStyle/>
          <a:p>
            <a:endParaRPr lang="en-US"/>
          </a:p>
        </p:txBody>
      </p:sp>
      <p:sp>
        <p:nvSpPr>
          <p:cNvPr id="6" name="テキスト ボックス 5">
            <a:extLst>
              <a:ext uri="{FF2B5EF4-FFF2-40B4-BE49-F238E27FC236}">
                <a16:creationId xmlns:a16="http://schemas.microsoft.com/office/drawing/2014/main" id="{05D2B420-7958-4CA2-BD2A-B5182F695DE3}"/>
              </a:ext>
            </a:extLst>
          </p:cNvPr>
          <p:cNvSpPr txBox="1"/>
          <p:nvPr/>
        </p:nvSpPr>
        <p:spPr>
          <a:xfrm>
            <a:off x="9062749" y="969470"/>
            <a:ext cx="3129251" cy="3662541"/>
          </a:xfrm>
          <a:prstGeom prst="rect">
            <a:avLst/>
          </a:prstGeom>
          <a:ln>
            <a:solidFill>
              <a:schemeClr val="bg1"/>
            </a:solidFill>
          </a:ln>
        </p:spPr>
        <p:style>
          <a:lnRef idx="2">
            <a:schemeClr val="accent3"/>
          </a:lnRef>
          <a:fillRef idx="1">
            <a:schemeClr val="lt1"/>
          </a:fillRef>
          <a:effectRef idx="0">
            <a:schemeClr val="accent3"/>
          </a:effectRef>
          <a:fontRef idx="minor">
            <a:schemeClr val="dk1"/>
          </a:fontRef>
        </p:style>
        <p:txBody>
          <a:bodyPr wrap="square">
            <a:spAutoFit/>
          </a:bodyPr>
          <a:lstStyle/>
          <a:p>
            <a:endParaRPr lang="en-US" altLang="ja-JP" sz="2800" b="1" dirty="0">
              <a:solidFill>
                <a:srgbClr val="0E101A"/>
              </a:solidFill>
              <a:effectLst/>
              <a:latin typeface="Arial" panose="020B0604020202020204" pitchFamily="34" charset="0"/>
              <a:cs typeface="Arial" panose="020B0604020202020204" pitchFamily="34" charset="0"/>
            </a:endParaRPr>
          </a:p>
          <a:p>
            <a:r>
              <a:rPr lang="en-US" altLang="ja-JP" sz="3200" b="1" dirty="0">
                <a:solidFill>
                  <a:srgbClr val="0E101A"/>
                </a:solidFill>
                <a:effectLst/>
                <a:latin typeface="Arial" panose="020B0604020202020204" pitchFamily="34" charset="0"/>
                <a:cs typeface="Arial" panose="020B0604020202020204" pitchFamily="34" charset="0"/>
              </a:rPr>
              <a:t>70</a:t>
            </a:r>
            <a:r>
              <a:rPr lang="ja-JP" altLang="en-US" sz="3200" b="1" dirty="0">
                <a:solidFill>
                  <a:srgbClr val="0E101A"/>
                </a:solidFill>
                <a:effectLst/>
                <a:latin typeface="Arial" panose="020B0604020202020204" pitchFamily="34" charset="0"/>
                <a:cs typeface="Arial" panose="020B0604020202020204" pitchFamily="34" charset="0"/>
              </a:rPr>
              <a:t>％ </a:t>
            </a:r>
            <a:r>
              <a:rPr lang="en-US" altLang="ja-JP" sz="3200" b="1" dirty="0">
                <a:solidFill>
                  <a:srgbClr val="0E101A"/>
                </a:solidFill>
                <a:effectLst/>
                <a:latin typeface="Arial" panose="020B0604020202020204" pitchFamily="34" charset="0"/>
                <a:cs typeface="Arial" panose="020B0604020202020204" pitchFamily="34" charset="0"/>
              </a:rPr>
              <a:t>of the Japanese visit </a:t>
            </a:r>
          </a:p>
          <a:p>
            <a:r>
              <a:rPr lang="en-US" altLang="ja-JP" sz="3200" b="1" dirty="0">
                <a:solidFill>
                  <a:srgbClr val="0E101A"/>
                </a:solidFill>
                <a:latin typeface="Arial" panose="020B0604020202020204" pitchFamily="34" charset="0"/>
                <a:cs typeface="Arial" panose="020B0604020202020204" pitchFamily="34" charset="0"/>
              </a:rPr>
              <a:t>s</a:t>
            </a:r>
            <a:r>
              <a:rPr lang="en-US" altLang="ja-JP" sz="3200" b="1" dirty="0">
                <a:solidFill>
                  <a:srgbClr val="0E101A"/>
                </a:solidFill>
                <a:effectLst/>
                <a:latin typeface="Arial" panose="020B0604020202020204" pitchFamily="34" charset="0"/>
                <a:cs typeface="Arial" panose="020B0604020202020204" pitchFamily="34" charset="0"/>
              </a:rPr>
              <a:t>hrines and</a:t>
            </a:r>
          </a:p>
          <a:p>
            <a:r>
              <a:rPr lang="en-US" altLang="ja-JP" sz="3200" b="1" dirty="0">
                <a:solidFill>
                  <a:srgbClr val="0E101A"/>
                </a:solidFill>
                <a:latin typeface="Arial" panose="020B0604020202020204" pitchFamily="34" charset="0"/>
                <a:cs typeface="Arial" panose="020B0604020202020204" pitchFamily="34" charset="0"/>
              </a:rPr>
              <a:t>temples.</a:t>
            </a:r>
          </a:p>
          <a:p>
            <a:endParaRPr lang="en-US" altLang="ja-JP" sz="2800" b="1" dirty="0">
              <a:solidFill>
                <a:srgbClr val="0E101A"/>
              </a:solidFill>
              <a:latin typeface="Arial" panose="020B0604020202020204" pitchFamily="34" charset="0"/>
              <a:cs typeface="Arial" panose="020B0604020202020204" pitchFamily="34" charset="0"/>
            </a:endParaRPr>
          </a:p>
          <a:p>
            <a:endParaRPr lang="en-US" altLang="ja-JP" sz="2400" b="1" dirty="0">
              <a:solidFill>
                <a:srgbClr val="0E101A"/>
              </a:solidFill>
              <a:latin typeface="Arial" panose="020B0604020202020204" pitchFamily="34" charset="0"/>
              <a:cs typeface="Arial" panose="020B0604020202020204" pitchFamily="34" charset="0"/>
            </a:endParaRPr>
          </a:p>
          <a:p>
            <a:endParaRPr lang="en-US" altLang="ja-JP" sz="2400" b="1" dirty="0">
              <a:solidFill>
                <a:srgbClr val="0E101A"/>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52650751"/>
      </p:ext>
    </p:extLst>
  </p:cSld>
  <p:clrMapOvr>
    <a:masterClrMapping/>
  </p:clrMapOvr>
  <mc:AlternateContent xmlns:mc="http://schemas.openxmlformats.org/markup-compatibility/2006" xmlns:p14="http://schemas.microsoft.com/office/powerpoint/2010/main">
    <mc:Choice Requires="p14">
      <p:transition spd="slow" p14:dur="2250">
        <p:circle/>
      </p:transition>
    </mc:Choice>
    <mc:Fallback xmlns="">
      <p:transition spd="slow">
        <p:circl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4" name="グラフ 3">
            <a:extLst>
              <a:ext uri="{FF2B5EF4-FFF2-40B4-BE49-F238E27FC236}">
                <a16:creationId xmlns:a16="http://schemas.microsoft.com/office/drawing/2014/main" id="{1E41DA94-F17F-4564-B337-49AC899C32EF}"/>
              </a:ext>
            </a:extLst>
          </p:cNvPr>
          <p:cNvGraphicFramePr/>
          <p:nvPr>
            <p:extLst>
              <p:ext uri="{D42A27DB-BD31-4B8C-83A1-F6EECF244321}">
                <p14:modId xmlns:p14="http://schemas.microsoft.com/office/powerpoint/2010/main" val="2749338055"/>
              </p:ext>
            </p:extLst>
          </p:nvPr>
        </p:nvGraphicFramePr>
        <p:xfrm>
          <a:off x="67357" y="426739"/>
          <a:ext cx="11617776" cy="4541499"/>
        </p:xfrm>
        <a:graphic>
          <a:graphicData uri="http://schemas.openxmlformats.org/drawingml/2006/chart">
            <c:chart xmlns:c="http://schemas.openxmlformats.org/drawingml/2006/chart" xmlns:r="http://schemas.openxmlformats.org/officeDocument/2006/relationships" r:id="rId3"/>
          </a:graphicData>
        </a:graphic>
      </p:graphicFrame>
      <p:pic>
        <p:nvPicPr>
          <p:cNvPr id="16" name="Picture 45">
            <a:extLst>
              <a:ext uri="{FF2B5EF4-FFF2-40B4-BE49-F238E27FC236}">
                <a16:creationId xmlns:a16="http://schemas.microsoft.com/office/drawing/2014/main" id="{4F688E28-F8C6-4F47-8506-58E95E3A766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0458" r="6006" b="19211"/>
          <a:stretch/>
        </p:blipFill>
        <p:spPr bwMode="auto">
          <a:xfrm>
            <a:off x="3795878" y="4962474"/>
            <a:ext cx="2041833" cy="1531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0" name="Picture 6" descr="ソース画像を表示">
            <a:extLst>
              <a:ext uri="{FF2B5EF4-FFF2-40B4-BE49-F238E27FC236}">
                <a16:creationId xmlns:a16="http://schemas.microsoft.com/office/drawing/2014/main" id="{44405F77-B86E-4E95-BA0C-3BE08F5BB84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2615" r="11256" b="18892"/>
          <a:stretch/>
        </p:blipFill>
        <p:spPr bwMode="auto">
          <a:xfrm rot="10800000" flipV="1">
            <a:off x="8145091" y="4965356"/>
            <a:ext cx="1931953" cy="1531242"/>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10FA365E-D048-4779-8E4D-7572644521A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84497" y="4962473"/>
            <a:ext cx="2013808" cy="153137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a:extLst>
              <a:ext uri="{FF2B5EF4-FFF2-40B4-BE49-F238E27FC236}">
                <a16:creationId xmlns:a16="http://schemas.microsoft.com/office/drawing/2014/main" id="{D7229C6D-615F-4836-AB68-3E24FD17576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66071" y="4984260"/>
            <a:ext cx="2324008" cy="15505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40290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11">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Rectangle 13">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8495" y="2660473"/>
            <a:ext cx="4355594" cy="4038603"/>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15">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0882" y="1638085"/>
            <a:ext cx="6857572" cy="358140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Freeform: Shape 17">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 name="テキスト ボックス 4">
            <a:extLst>
              <a:ext uri="{FF2B5EF4-FFF2-40B4-BE49-F238E27FC236}">
                <a16:creationId xmlns:a16="http://schemas.microsoft.com/office/drawing/2014/main" id="{FAE9690C-615E-4F7C-9FB1-2AF3F69F0EA2}"/>
              </a:ext>
            </a:extLst>
          </p:cNvPr>
          <p:cNvSpPr txBox="1"/>
          <p:nvPr/>
        </p:nvSpPr>
        <p:spPr>
          <a:xfrm>
            <a:off x="230842" y="1840514"/>
            <a:ext cx="4143841" cy="1061182"/>
          </a:xfrm>
          <a:prstGeom prst="rect">
            <a:avLst/>
          </a:prstGeom>
        </p:spPr>
        <p:txBody>
          <a:bodyPr vert="horz" lIns="91440" tIns="45720" rIns="91440" bIns="45720" rtlCol="0" anchor="t">
            <a:normAutofit/>
          </a:bodyPr>
          <a:lstStyle/>
          <a:p>
            <a:pPr>
              <a:lnSpc>
                <a:spcPct val="90000"/>
              </a:lnSpc>
              <a:spcBef>
                <a:spcPct val="0"/>
              </a:spcBef>
              <a:spcAft>
                <a:spcPts val="600"/>
              </a:spcAft>
            </a:pPr>
            <a:r>
              <a:rPr lang="en-US" altLang="ja-JP" sz="4000" b="1" kern="1200" dirty="0" err="1">
                <a:solidFill>
                  <a:srgbClr val="FFFFFF"/>
                </a:solidFill>
                <a:effectLst/>
                <a:latin typeface="Arial" panose="020B0604020202020204" pitchFamily="34" charset="0"/>
                <a:ea typeface="+mj-ea"/>
                <a:cs typeface="Arial" panose="020B0604020202020204" pitchFamily="34" charset="0"/>
              </a:rPr>
              <a:t>Kagami</a:t>
            </a:r>
            <a:r>
              <a:rPr lang="en-US" altLang="ja-JP" sz="4000" b="1" kern="1200" dirty="0">
                <a:solidFill>
                  <a:srgbClr val="FFFFFF"/>
                </a:solidFill>
                <a:effectLst/>
                <a:latin typeface="Arial" panose="020B0604020202020204" pitchFamily="34" charset="0"/>
                <a:ea typeface="+mj-ea"/>
                <a:cs typeface="Arial" panose="020B0604020202020204" pitchFamily="34" charset="0"/>
              </a:rPr>
              <a:t>-mochi</a:t>
            </a:r>
            <a:endParaRPr lang="en-US" altLang="ja-JP" sz="4000" kern="1200" dirty="0">
              <a:solidFill>
                <a:srgbClr val="FFFFFF"/>
              </a:solidFill>
              <a:latin typeface="Arial" panose="020B0604020202020204" pitchFamily="34" charset="0"/>
              <a:ea typeface="+mj-ea"/>
              <a:cs typeface="Arial" panose="020B0604020202020204" pitchFamily="34" charset="0"/>
            </a:endParaRPr>
          </a:p>
        </p:txBody>
      </p:sp>
      <p:pic>
        <p:nvPicPr>
          <p:cNvPr id="4" name="図 3" descr="[商品価格に関しましては、リンクが作成された時点と現時点で情報が変更されている場合がございます。]">
            <a:extLst>
              <a:ext uri="{FF2B5EF4-FFF2-40B4-BE49-F238E27FC236}">
                <a16:creationId xmlns:a16="http://schemas.microsoft.com/office/drawing/2014/main" id="{12036611-9C1C-451F-AA71-DD0C80C472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4502427" y="538486"/>
            <a:ext cx="7225748" cy="5780598"/>
          </a:xfrm>
          <a:prstGeom prst="rect">
            <a:avLst/>
          </a:prstGeom>
          <a:noFill/>
        </p:spPr>
      </p:pic>
    </p:spTree>
    <p:extLst>
      <p:ext uri="{BB962C8B-B14F-4D97-AF65-F5344CB8AC3E}">
        <p14:creationId xmlns:p14="http://schemas.microsoft.com/office/powerpoint/2010/main" val="27761719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11">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Rectangle 13">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8495" y="2660473"/>
            <a:ext cx="4355594" cy="4038603"/>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15">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0882" y="1638085"/>
            <a:ext cx="6857572" cy="358140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Freeform: Shape 17">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9" name="テキスト ボックス 8">
            <a:extLst>
              <a:ext uri="{FF2B5EF4-FFF2-40B4-BE49-F238E27FC236}">
                <a16:creationId xmlns:a16="http://schemas.microsoft.com/office/drawing/2014/main" id="{EFCA1820-EEFB-4422-8E09-93D3465FF8DF}"/>
              </a:ext>
            </a:extLst>
          </p:cNvPr>
          <p:cNvSpPr txBox="1"/>
          <p:nvPr/>
        </p:nvSpPr>
        <p:spPr>
          <a:xfrm>
            <a:off x="374355" y="1840514"/>
            <a:ext cx="3289105" cy="2495226"/>
          </a:xfrm>
          <a:prstGeom prst="rect">
            <a:avLst/>
          </a:prstGeom>
        </p:spPr>
        <p:txBody>
          <a:bodyPr vert="horz" lIns="91440" tIns="45720" rIns="91440" bIns="45720" rtlCol="0" anchor="t">
            <a:normAutofit/>
          </a:bodyPr>
          <a:lstStyle/>
          <a:p>
            <a:pPr>
              <a:lnSpc>
                <a:spcPct val="90000"/>
              </a:lnSpc>
              <a:spcBef>
                <a:spcPct val="0"/>
              </a:spcBef>
              <a:spcAft>
                <a:spcPts val="600"/>
              </a:spcAft>
            </a:pPr>
            <a:r>
              <a:rPr lang="en-US" altLang="ja-JP" sz="4000" b="1" kern="1200" dirty="0" err="1">
                <a:solidFill>
                  <a:srgbClr val="FFFFFF"/>
                </a:solidFill>
                <a:effectLst/>
                <a:latin typeface="Arial" panose="020B0604020202020204" pitchFamily="34" charset="0"/>
                <a:ea typeface="+mj-ea"/>
                <a:cs typeface="Arial" panose="020B0604020202020204" pitchFamily="34" charset="0"/>
              </a:rPr>
              <a:t>Horai-kazari</a:t>
            </a:r>
            <a:endParaRPr lang="en-US" altLang="ja-JP" sz="4000" b="1" kern="1200" dirty="0">
              <a:solidFill>
                <a:srgbClr val="FFFFFF"/>
              </a:solidFill>
              <a:effectLst/>
              <a:latin typeface="Arial" panose="020B0604020202020204" pitchFamily="34" charset="0"/>
              <a:ea typeface="+mj-ea"/>
              <a:cs typeface="Arial" panose="020B0604020202020204" pitchFamily="34" charset="0"/>
            </a:endParaRPr>
          </a:p>
          <a:p>
            <a:pPr>
              <a:lnSpc>
                <a:spcPct val="90000"/>
              </a:lnSpc>
              <a:spcBef>
                <a:spcPct val="0"/>
              </a:spcBef>
              <a:spcAft>
                <a:spcPts val="600"/>
              </a:spcAft>
            </a:pPr>
            <a:r>
              <a:rPr lang="en-US" altLang="ja-JP" sz="2800" dirty="0">
                <a:solidFill>
                  <a:srgbClr val="FFFFFF"/>
                </a:solidFill>
                <a:latin typeface="Arial" panose="020B0604020202020204" pitchFamily="34" charset="0"/>
                <a:ea typeface="+mj-ea"/>
                <a:cs typeface="Arial" panose="020B0604020202020204" pitchFamily="34" charset="0"/>
              </a:rPr>
              <a:t>(</a:t>
            </a:r>
            <a:r>
              <a:rPr lang="en-US" altLang="ja-JP" sz="2800" dirty="0" err="1">
                <a:solidFill>
                  <a:srgbClr val="FFFFFF"/>
                </a:solidFill>
                <a:latin typeface="Arial" panose="020B0604020202020204" pitchFamily="34" charset="0"/>
                <a:ea typeface="+mj-ea"/>
                <a:cs typeface="Arial" panose="020B0604020202020204" pitchFamily="34" charset="0"/>
              </a:rPr>
              <a:t>Horai</a:t>
            </a:r>
            <a:r>
              <a:rPr lang="en-US" altLang="ja-JP" sz="2800" dirty="0">
                <a:solidFill>
                  <a:srgbClr val="FFFFFF"/>
                </a:solidFill>
                <a:latin typeface="Arial" panose="020B0604020202020204" pitchFamily="34" charset="0"/>
                <a:ea typeface="+mj-ea"/>
                <a:cs typeface="Arial" panose="020B0604020202020204" pitchFamily="34" charset="0"/>
              </a:rPr>
              <a:t> decoration)</a:t>
            </a:r>
            <a:endParaRPr lang="en-US" altLang="ja-JP" sz="2800" kern="1200" dirty="0">
              <a:solidFill>
                <a:srgbClr val="FFFFFF"/>
              </a:solidFill>
              <a:latin typeface="Arial" panose="020B0604020202020204" pitchFamily="34" charset="0"/>
              <a:ea typeface="+mj-ea"/>
              <a:cs typeface="Arial" panose="020B0604020202020204" pitchFamily="34" charset="0"/>
            </a:endParaRPr>
          </a:p>
        </p:txBody>
      </p:sp>
      <p:pic>
        <p:nvPicPr>
          <p:cNvPr id="11" name="図 10" descr="テーブル, 屋内, 食品, 部屋 が含まれている画像&#10;&#10;自動的に生成された説明">
            <a:extLst>
              <a:ext uri="{FF2B5EF4-FFF2-40B4-BE49-F238E27FC236}">
                <a16:creationId xmlns:a16="http://schemas.microsoft.com/office/drawing/2014/main" id="{FC0FFB6A-B7F6-4809-BFD5-E0E7065BD3C8}"/>
              </a:ext>
            </a:extLst>
          </p:cNvPr>
          <p:cNvPicPr>
            <a:picLocks noChangeAspect="1"/>
          </p:cNvPicPr>
          <p:nvPr/>
        </p:nvPicPr>
        <p:blipFill rotWithShape="1">
          <a:blip r:embed="rId3">
            <a:extLst>
              <a:ext uri="{28A0092B-C50C-407E-A947-70E740481C1C}">
                <a14:useLocalDpi xmlns:a14="http://schemas.microsoft.com/office/drawing/2010/main" val="0"/>
              </a:ext>
            </a:extLst>
          </a:blip>
          <a:srcRect t="8473" r="-2" b="9159"/>
          <a:stretch/>
        </p:blipFill>
        <p:spPr bwMode="auto">
          <a:xfrm>
            <a:off x="4674398" y="181639"/>
            <a:ext cx="6877974" cy="6474441"/>
          </a:xfrm>
          <a:prstGeom prst="rect">
            <a:avLst/>
          </a:prstGeom>
          <a:noFill/>
          <a:extLst>
            <a:ext uri="{53640926-AAD7-44D8-BBD7-CCE9431645EC}">
              <a14:shadowObscured xmlns:a14="http://schemas.microsoft.com/office/drawing/2010/main"/>
            </a:ext>
          </a:extLst>
        </p:spPr>
      </p:pic>
    </p:spTree>
    <p:extLst>
      <p:ext uri="{BB962C8B-B14F-4D97-AF65-F5344CB8AC3E}">
        <p14:creationId xmlns:p14="http://schemas.microsoft.com/office/powerpoint/2010/main" val="32402450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205D939-00C4-4F2E-9797-3170DD040D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E4E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8EE4E44-1403-472B-8C01-D354CB8F5A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56866" y="480060"/>
            <a:ext cx="545812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図 2" descr="テーブルの上の花瓶に入った植物&#10;&#10;自動的に生成された説明">
            <a:extLst>
              <a:ext uri="{FF2B5EF4-FFF2-40B4-BE49-F238E27FC236}">
                <a16:creationId xmlns:a16="http://schemas.microsoft.com/office/drawing/2014/main" id="{AB7C990E-6935-4D9B-B40B-067C029402B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2852" r="15684" b="-2"/>
          <a:stretch/>
        </p:blipFill>
        <p:spPr bwMode="auto">
          <a:xfrm>
            <a:off x="6421035" y="643467"/>
            <a:ext cx="5129784" cy="5571066"/>
          </a:xfrm>
          <a:prstGeom prst="rect">
            <a:avLst/>
          </a:prstGeom>
          <a:noFill/>
        </p:spPr>
      </p:pic>
      <p:sp>
        <p:nvSpPr>
          <p:cNvPr id="13" name="Rectangle 12">
            <a:extLst>
              <a:ext uri="{FF2B5EF4-FFF2-40B4-BE49-F238E27FC236}">
                <a16:creationId xmlns:a16="http://schemas.microsoft.com/office/drawing/2014/main" id="{583CCE40-4C5F-42D3-86D9-7892AD1E98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5458121"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図 3" descr="テーブル, 屋内, 木製, 座る が含まれている画像&#10;&#10;自動的に生成された説明">
            <a:extLst>
              <a:ext uri="{FF2B5EF4-FFF2-40B4-BE49-F238E27FC236}">
                <a16:creationId xmlns:a16="http://schemas.microsoft.com/office/drawing/2014/main" id="{DA809E90-B0DD-473F-8D58-AC5E463798C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3944" r="24592" b="-2"/>
          <a:stretch/>
        </p:blipFill>
        <p:spPr bwMode="auto">
          <a:xfrm>
            <a:off x="641180" y="643467"/>
            <a:ext cx="5129784" cy="5571066"/>
          </a:xfrm>
          <a:prstGeom prst="rect">
            <a:avLst/>
          </a:prstGeom>
          <a:noFill/>
        </p:spPr>
      </p:pic>
      <p:sp>
        <p:nvSpPr>
          <p:cNvPr id="8" name="テキスト ボックス 7">
            <a:extLst>
              <a:ext uri="{FF2B5EF4-FFF2-40B4-BE49-F238E27FC236}">
                <a16:creationId xmlns:a16="http://schemas.microsoft.com/office/drawing/2014/main" id="{BB1DFFF1-4E61-47E9-BC2B-9C4AAB09DD3C}"/>
              </a:ext>
            </a:extLst>
          </p:cNvPr>
          <p:cNvSpPr txBox="1"/>
          <p:nvPr/>
        </p:nvSpPr>
        <p:spPr>
          <a:xfrm>
            <a:off x="3045279" y="2656505"/>
            <a:ext cx="6090556" cy="369332"/>
          </a:xfrm>
          <a:prstGeom prst="rect">
            <a:avLst/>
          </a:prstGeom>
          <a:noFill/>
        </p:spPr>
        <p:txBody>
          <a:bodyPr wrap="square">
            <a:spAutoFit/>
          </a:bodyPr>
          <a:lstStyle/>
          <a:p>
            <a:r>
              <a:rPr lang="en-US" altLang="ja-JP" sz="1800" b="1" dirty="0">
                <a:effectLst/>
                <a:latin typeface="游明朝" panose="02020400000000000000" pitchFamily="18" charset="-128"/>
                <a:cs typeface="Times New Roman" panose="02020603050405020304" pitchFamily="18" charset="0"/>
              </a:rPr>
              <a:t>Sweets</a:t>
            </a:r>
            <a:endParaRPr lang="ja-JP" altLang="en-US" dirty="0"/>
          </a:p>
        </p:txBody>
      </p:sp>
      <p:sp>
        <p:nvSpPr>
          <p:cNvPr id="10" name="テキスト ボックス 9">
            <a:extLst>
              <a:ext uri="{FF2B5EF4-FFF2-40B4-BE49-F238E27FC236}">
                <a16:creationId xmlns:a16="http://schemas.microsoft.com/office/drawing/2014/main" id="{92561715-2ADF-4121-91DB-326A9C163EBF}"/>
              </a:ext>
            </a:extLst>
          </p:cNvPr>
          <p:cNvSpPr txBox="1"/>
          <p:nvPr/>
        </p:nvSpPr>
        <p:spPr>
          <a:xfrm>
            <a:off x="8373183" y="55364"/>
            <a:ext cx="1992738" cy="461665"/>
          </a:xfrm>
          <a:prstGeom prst="rect">
            <a:avLst/>
          </a:prstGeom>
          <a:noFill/>
        </p:spPr>
        <p:txBody>
          <a:bodyPr wrap="square">
            <a:spAutoFit/>
          </a:bodyPr>
          <a:lstStyle/>
          <a:p>
            <a:pPr algn="just"/>
            <a:r>
              <a:rPr lang="en-US" altLang="ja-JP" sz="2400" b="1" kern="100" dirty="0" err="1">
                <a:solidFill>
                  <a:schemeClr val="bg1"/>
                </a:solidFill>
                <a:latin typeface="Arial" panose="020B0604020202020204" pitchFamily="34" charset="0"/>
                <a:ea typeface="游明朝" panose="02020400000000000000" pitchFamily="18" charset="-128"/>
                <a:cs typeface="Arial" panose="020B0604020202020204" pitchFamily="34" charset="0"/>
              </a:rPr>
              <a:t>F</a:t>
            </a:r>
            <a:r>
              <a:rPr lang="en-US" altLang="ja-JP" sz="2400" b="1" kern="100" dirty="0" err="1">
                <a:solidFill>
                  <a:schemeClr val="bg1"/>
                </a:solidFill>
                <a:effectLst/>
                <a:latin typeface="Arial" panose="020B0604020202020204" pitchFamily="34" charset="0"/>
                <a:ea typeface="游明朝" panose="02020400000000000000" pitchFamily="18" charset="-128"/>
                <a:cs typeface="Arial" panose="020B0604020202020204" pitchFamily="34" charset="0"/>
              </a:rPr>
              <a:t>uku-ume</a:t>
            </a:r>
            <a:endParaRPr lang="ja-JP" altLang="ja-JP" sz="1400" kern="100" dirty="0">
              <a:solidFill>
                <a:schemeClr val="bg1"/>
              </a:solidFill>
              <a:effectLst/>
              <a:latin typeface="Arial" panose="020B0604020202020204" pitchFamily="34" charset="0"/>
              <a:ea typeface="游明朝" panose="02020400000000000000" pitchFamily="18" charset="-128"/>
              <a:cs typeface="Arial" panose="020B0604020202020204" pitchFamily="34" charset="0"/>
            </a:endParaRPr>
          </a:p>
        </p:txBody>
      </p:sp>
      <p:sp>
        <p:nvSpPr>
          <p:cNvPr id="12" name="テキスト ボックス 11">
            <a:extLst>
              <a:ext uri="{FF2B5EF4-FFF2-40B4-BE49-F238E27FC236}">
                <a16:creationId xmlns:a16="http://schemas.microsoft.com/office/drawing/2014/main" id="{AD9A3BD4-6525-4C73-BA25-CF3A2F98F320}"/>
              </a:ext>
            </a:extLst>
          </p:cNvPr>
          <p:cNvSpPr txBox="1"/>
          <p:nvPr/>
        </p:nvSpPr>
        <p:spPr>
          <a:xfrm>
            <a:off x="1499058" y="31889"/>
            <a:ext cx="3699650" cy="461665"/>
          </a:xfrm>
          <a:prstGeom prst="rect">
            <a:avLst/>
          </a:prstGeom>
          <a:noFill/>
        </p:spPr>
        <p:txBody>
          <a:bodyPr wrap="square">
            <a:spAutoFit/>
          </a:bodyPr>
          <a:lstStyle/>
          <a:p>
            <a:r>
              <a:rPr lang="en-US" altLang="ja-JP" sz="2400" b="1" dirty="0">
                <a:solidFill>
                  <a:schemeClr val="bg1"/>
                </a:solidFill>
                <a:effectLst/>
                <a:latin typeface="Arial" panose="020B0604020202020204" pitchFamily="34" charset="0"/>
                <a:cs typeface="Arial" panose="020B0604020202020204" pitchFamily="34" charset="0"/>
              </a:rPr>
              <a:t>Tsuji-</a:t>
            </a:r>
            <a:r>
              <a:rPr lang="en-US" altLang="ja-JP" sz="2400" b="1" dirty="0" err="1">
                <a:solidFill>
                  <a:schemeClr val="bg1"/>
                </a:solidFill>
                <a:effectLst/>
                <a:latin typeface="Arial" panose="020B0604020202020204" pitchFamily="34" charset="0"/>
                <a:cs typeface="Arial" panose="020B0604020202020204" pitchFamily="34" charset="0"/>
              </a:rPr>
              <a:t>ura</a:t>
            </a:r>
            <a:r>
              <a:rPr lang="en-US" altLang="ja-JP" sz="2400" dirty="0">
                <a:solidFill>
                  <a:schemeClr val="bg1"/>
                </a:solidFill>
                <a:effectLst/>
                <a:latin typeface="Arial" panose="020B0604020202020204" pitchFamily="34" charset="0"/>
                <a:cs typeface="Arial" panose="020B0604020202020204" pitchFamily="34" charset="0"/>
              </a:rPr>
              <a:t>  (fortune telling)</a:t>
            </a:r>
            <a:r>
              <a:rPr lang="ja-JP" altLang="ja-JP" sz="2400" dirty="0">
                <a:solidFill>
                  <a:schemeClr val="bg1"/>
                </a:solidFill>
                <a:effectLst/>
                <a:latin typeface="Arial" panose="020B0604020202020204" pitchFamily="34" charset="0"/>
                <a:ea typeface="游明朝" panose="02020400000000000000" pitchFamily="18" charset="-128"/>
                <a:cs typeface="Arial" panose="020B0604020202020204" pitchFamily="34" charset="0"/>
              </a:rPr>
              <a:t>　</a:t>
            </a:r>
            <a:endParaRPr lang="ja-JP" altLang="en-US" sz="24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364375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205D939-00C4-4F2E-9797-3170DD040D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E4E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8EE4E44-1403-472B-8C01-D354CB8F5A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56866" y="480060"/>
            <a:ext cx="545812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583CCE40-4C5F-42D3-86D9-7892AD1E98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5458121"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図 13" descr="テーブル, 座る, 小さい, 部屋 が含まれている画像&#10;&#10;自動的に生成された説明">
            <a:extLst>
              <a:ext uri="{FF2B5EF4-FFF2-40B4-BE49-F238E27FC236}">
                <a16:creationId xmlns:a16="http://schemas.microsoft.com/office/drawing/2014/main" id="{1FFC48CE-A59C-4A39-99DD-DB8F7B6F1B36}"/>
              </a:ext>
            </a:extLst>
          </p:cNvPr>
          <p:cNvPicPr>
            <a:picLocks noChangeAspect="1"/>
          </p:cNvPicPr>
          <p:nvPr/>
        </p:nvPicPr>
        <p:blipFill rotWithShape="1">
          <a:blip r:embed="rId3">
            <a:extLst>
              <a:ext uri="{28A0092B-C50C-407E-A947-70E740481C1C}">
                <a14:useLocalDpi xmlns:a14="http://schemas.microsoft.com/office/drawing/2010/main" val="0"/>
              </a:ext>
            </a:extLst>
          </a:blip>
          <a:srcRect t="186" r="-1" b="1204"/>
          <a:stretch/>
        </p:blipFill>
        <p:spPr bwMode="auto">
          <a:xfrm>
            <a:off x="684727" y="1365662"/>
            <a:ext cx="5042690" cy="4239491"/>
          </a:xfrm>
          <a:prstGeom prst="rect">
            <a:avLst/>
          </a:prstGeom>
          <a:noFill/>
        </p:spPr>
      </p:pic>
      <p:pic>
        <p:nvPicPr>
          <p:cNvPr id="15" name="図 14" descr="部屋の隅に置かれた花瓶&#10;&#10;低い精度で自動的に生成された説明">
            <a:extLst>
              <a:ext uri="{FF2B5EF4-FFF2-40B4-BE49-F238E27FC236}">
                <a16:creationId xmlns:a16="http://schemas.microsoft.com/office/drawing/2014/main" id="{BCDF2146-85C7-40D6-AA81-47A8C9C7DC9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bwMode="auto">
          <a:xfrm>
            <a:off x="7078980" y="801035"/>
            <a:ext cx="3941946" cy="5255929"/>
          </a:xfrm>
          <a:prstGeom prst="rect">
            <a:avLst/>
          </a:prstGeom>
          <a:noFill/>
        </p:spPr>
      </p:pic>
      <p:sp>
        <p:nvSpPr>
          <p:cNvPr id="7" name="テキスト ボックス 6">
            <a:extLst>
              <a:ext uri="{FF2B5EF4-FFF2-40B4-BE49-F238E27FC236}">
                <a16:creationId xmlns:a16="http://schemas.microsoft.com/office/drawing/2014/main" id="{0F1E4BF5-9F51-4229-A146-96A64D8DC9FA}"/>
              </a:ext>
            </a:extLst>
          </p:cNvPr>
          <p:cNvSpPr txBox="1"/>
          <p:nvPr/>
        </p:nvSpPr>
        <p:spPr>
          <a:xfrm>
            <a:off x="4927495" y="49041"/>
            <a:ext cx="2151485" cy="480131"/>
          </a:xfrm>
          <a:prstGeom prst="rect">
            <a:avLst/>
          </a:prstGeom>
          <a:noFill/>
        </p:spPr>
        <p:txBody>
          <a:bodyPr wrap="square">
            <a:spAutoFit/>
          </a:bodyPr>
          <a:lstStyle/>
          <a:p>
            <a:pPr>
              <a:lnSpc>
                <a:spcPct val="90000"/>
              </a:lnSpc>
              <a:spcBef>
                <a:spcPct val="0"/>
              </a:spcBef>
              <a:spcAft>
                <a:spcPts val="600"/>
              </a:spcAft>
            </a:pPr>
            <a:r>
              <a:rPr lang="en-US" altLang="ja-JP" sz="2800" b="1" dirty="0">
                <a:solidFill>
                  <a:schemeClr val="bg1"/>
                </a:solidFill>
                <a:effectLst/>
                <a:latin typeface="Arial" panose="020B0604020202020204" pitchFamily="34" charset="0"/>
                <a:ea typeface="+mj-ea"/>
                <a:cs typeface="Arial" panose="020B0604020202020204" pitchFamily="34" charset="0"/>
              </a:rPr>
              <a:t>Ornaments</a:t>
            </a:r>
          </a:p>
        </p:txBody>
      </p:sp>
    </p:spTree>
    <p:extLst>
      <p:ext uri="{BB962C8B-B14F-4D97-AF65-F5344CB8AC3E}">
        <p14:creationId xmlns:p14="http://schemas.microsoft.com/office/powerpoint/2010/main" val="18299886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 name="Rectangle 16">
            <a:extLst>
              <a:ext uri="{FF2B5EF4-FFF2-40B4-BE49-F238E27FC236}">
                <a16:creationId xmlns:a16="http://schemas.microsoft.com/office/drawing/2014/main" id="{D99D2C73-08B0-4F6B-A8E9-4651E6BDBE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18">
            <a:extLst>
              <a:ext uri="{FF2B5EF4-FFF2-40B4-BE49-F238E27FC236}">
                <a16:creationId xmlns:a16="http://schemas.microsoft.com/office/drawing/2014/main" id="{968DB88C-7EF2-487C-85D1-848F61F13E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図 11">
            <a:extLst>
              <a:ext uri="{FF2B5EF4-FFF2-40B4-BE49-F238E27FC236}">
                <a16:creationId xmlns:a16="http://schemas.microsoft.com/office/drawing/2014/main" id="{BCB882B4-021C-4DD1-B72F-7F10DC944C5E}"/>
              </a:ext>
            </a:extLst>
          </p:cNvPr>
          <p:cNvPicPr>
            <a:picLocks noChangeAspect="1"/>
          </p:cNvPicPr>
          <p:nvPr/>
        </p:nvPicPr>
        <p:blipFill rotWithShape="1">
          <a:blip r:embed="rId3">
            <a:extLst>
              <a:ext uri="{28A0092B-C50C-407E-A947-70E740481C1C}">
                <a14:useLocalDpi xmlns:a14="http://schemas.microsoft.com/office/drawing/2010/main" val="0"/>
              </a:ext>
            </a:extLst>
          </a:blip>
          <a:srcRect l="4466" t="15808" r="5888" b="10823"/>
          <a:stretch/>
        </p:blipFill>
        <p:spPr bwMode="auto">
          <a:xfrm>
            <a:off x="643468" y="643467"/>
            <a:ext cx="4816017" cy="5571066"/>
          </a:xfrm>
          <a:prstGeom prst="rect">
            <a:avLst/>
          </a:prstGeom>
          <a:noFill/>
        </p:spPr>
      </p:pic>
      <p:pic>
        <p:nvPicPr>
          <p:cNvPr id="4" name="図 3" descr="店の上にある数種類のフルーツ&#10;&#10;自動的に生成された説明">
            <a:extLst>
              <a:ext uri="{FF2B5EF4-FFF2-40B4-BE49-F238E27FC236}">
                <a16:creationId xmlns:a16="http://schemas.microsoft.com/office/drawing/2014/main" id="{0D083B3F-0E7E-4A49-B224-B7766AA5B76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33626" y="1669462"/>
            <a:ext cx="6114906" cy="4708478"/>
          </a:xfrm>
          <a:prstGeom prst="rect">
            <a:avLst/>
          </a:prstGeom>
        </p:spPr>
      </p:pic>
      <p:sp>
        <p:nvSpPr>
          <p:cNvPr id="9" name="テキスト ボックス 8">
            <a:extLst>
              <a:ext uri="{FF2B5EF4-FFF2-40B4-BE49-F238E27FC236}">
                <a16:creationId xmlns:a16="http://schemas.microsoft.com/office/drawing/2014/main" id="{6E8E6A86-0A80-40FE-BC2B-43991CD1FA95}"/>
              </a:ext>
            </a:extLst>
          </p:cNvPr>
          <p:cNvSpPr txBox="1"/>
          <p:nvPr/>
        </p:nvSpPr>
        <p:spPr>
          <a:xfrm>
            <a:off x="7748996" y="643467"/>
            <a:ext cx="2432234" cy="830997"/>
          </a:xfrm>
          <a:prstGeom prst="rect">
            <a:avLst/>
          </a:prstGeom>
          <a:noFill/>
        </p:spPr>
        <p:txBody>
          <a:bodyPr wrap="square">
            <a:spAutoFit/>
          </a:bodyPr>
          <a:lstStyle/>
          <a:p>
            <a:r>
              <a:rPr lang="en-US" altLang="ja-JP" sz="4800" b="1" i="1" kern="100" dirty="0">
                <a:solidFill>
                  <a:schemeClr val="bg1"/>
                </a:solidFill>
                <a:effectLst/>
                <a:latin typeface="Arial" panose="020B0604020202020204" pitchFamily="34" charset="0"/>
                <a:ea typeface="ＭＳ 明朝" panose="02020609040205080304" pitchFamily="17" charset="-128"/>
                <a:cs typeface="Times New Roman" panose="02020603050405020304" pitchFamily="18" charset="0"/>
              </a:rPr>
              <a:t>Osechi</a:t>
            </a:r>
            <a:endParaRPr lang="ja-JP" altLang="en-US" sz="4800" b="1" dirty="0">
              <a:solidFill>
                <a:schemeClr val="bg1"/>
              </a:solidFill>
            </a:endParaRPr>
          </a:p>
        </p:txBody>
      </p:sp>
    </p:spTree>
    <p:extLst>
      <p:ext uri="{BB962C8B-B14F-4D97-AF65-F5344CB8AC3E}">
        <p14:creationId xmlns:p14="http://schemas.microsoft.com/office/powerpoint/2010/main" val="1575689587"/>
      </p:ext>
    </p:extLst>
  </p:cSld>
  <p:clrMapOvr>
    <a:masterClrMapping/>
  </p:clrMapOvr>
  <mc:AlternateContent xmlns:mc="http://schemas.openxmlformats.org/markup-compatibility/2006" xmlns:p14="http://schemas.microsoft.com/office/powerpoint/2010/main">
    <mc:Choice Requires="p14">
      <p:transition spd="slow" p14:dur="1500">
        <p:circle/>
      </p:transition>
    </mc:Choice>
    <mc:Fallback xmlns="">
      <p:transition spd="slow">
        <p:circl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壁に掛けられた絵&#10;&#10;低い精度で自動的に生成された説明">
            <a:extLst>
              <a:ext uri="{FF2B5EF4-FFF2-40B4-BE49-F238E27FC236}">
                <a16:creationId xmlns:a16="http://schemas.microsoft.com/office/drawing/2014/main" id="{E4B5908F-80BC-48EE-9E6A-A0E40A874416}"/>
              </a:ext>
            </a:extLst>
          </p:cNvPr>
          <p:cNvPicPr>
            <a:picLocks noChangeAspect="1"/>
          </p:cNvPicPr>
          <p:nvPr/>
        </p:nvPicPr>
        <p:blipFill rotWithShape="1">
          <a:blip r:embed="rId3">
            <a:extLst>
              <a:ext uri="{28A0092B-C50C-407E-A947-70E740481C1C}">
                <a14:useLocalDpi xmlns:a14="http://schemas.microsoft.com/office/drawing/2010/main" val="0"/>
              </a:ext>
            </a:extLst>
          </a:blip>
          <a:srcRect l="3789" t="12347" r="11387" b="39667"/>
          <a:stretch/>
        </p:blipFill>
        <p:spPr>
          <a:xfrm>
            <a:off x="184827" y="1034286"/>
            <a:ext cx="11822346" cy="5015993"/>
          </a:xfrm>
          <a:prstGeom prst="rect">
            <a:avLst/>
          </a:prstGeom>
        </p:spPr>
      </p:pic>
    </p:spTree>
    <p:extLst>
      <p:ext uri="{BB962C8B-B14F-4D97-AF65-F5344CB8AC3E}">
        <p14:creationId xmlns:p14="http://schemas.microsoft.com/office/powerpoint/2010/main" val="30509626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図 1" descr="カウンターに置かれた食べ物&#10;&#10;低い精度で自動的に生成された説明">
            <a:extLst>
              <a:ext uri="{FF2B5EF4-FFF2-40B4-BE49-F238E27FC236}">
                <a16:creationId xmlns:a16="http://schemas.microsoft.com/office/drawing/2014/main" id="{4C6474CA-B5DB-4BE7-A963-9EF3ABDA3909}"/>
              </a:ext>
            </a:extLst>
          </p:cNvPr>
          <p:cNvPicPr>
            <a:picLocks noChangeAspect="1"/>
          </p:cNvPicPr>
          <p:nvPr/>
        </p:nvPicPr>
        <p:blipFill rotWithShape="1">
          <a:blip r:embed="rId3"/>
          <a:srcRect t="19"/>
          <a:stretch/>
        </p:blipFill>
        <p:spPr>
          <a:xfrm>
            <a:off x="20" y="1282"/>
            <a:ext cx="12191980" cy="6856718"/>
          </a:xfrm>
          <a:prstGeom prst="rect">
            <a:avLst/>
          </a:prstGeom>
        </p:spPr>
      </p:pic>
    </p:spTree>
    <p:extLst>
      <p:ext uri="{BB962C8B-B14F-4D97-AF65-F5344CB8AC3E}">
        <p14:creationId xmlns:p14="http://schemas.microsoft.com/office/powerpoint/2010/main" val="35243935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3">
            <a:extLst>
              <a:ext uri="{FF2B5EF4-FFF2-40B4-BE49-F238E27FC236}">
                <a16:creationId xmlns:a16="http://schemas.microsoft.com/office/drawing/2014/main" id="{A4C09D75-C046-4958-A845-45F056DE2A9E}"/>
              </a:ext>
            </a:extLst>
          </p:cNvPr>
          <p:cNvSpPr>
            <a:spLocks noChangeAspect="1" noChangeArrowheads="1" noTextEdit="1"/>
          </p:cNvSpPr>
          <p:nvPr/>
        </p:nvSpPr>
        <p:spPr bwMode="auto">
          <a:xfrm>
            <a:off x="752006" y="-116392"/>
            <a:ext cx="10235083" cy="6790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 name="Rectangle 5">
            <a:extLst>
              <a:ext uri="{FF2B5EF4-FFF2-40B4-BE49-F238E27FC236}">
                <a16:creationId xmlns:a16="http://schemas.microsoft.com/office/drawing/2014/main" id="{FB2F9816-862D-4275-8705-113D53F0EF23}"/>
              </a:ext>
            </a:extLst>
          </p:cNvPr>
          <p:cNvSpPr>
            <a:spLocks noChangeArrowheads="1"/>
          </p:cNvSpPr>
          <p:nvPr/>
        </p:nvSpPr>
        <p:spPr bwMode="auto">
          <a:xfrm>
            <a:off x="752006" y="71301"/>
            <a:ext cx="6439698" cy="5796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3600" b="1" i="0" u="none" strike="noStrike" cap="none" normalizeH="0" baseline="0" dirty="0">
                <a:ln>
                  <a:noFill/>
                </a:ln>
                <a:solidFill>
                  <a:srgbClr val="000000"/>
                </a:solidFill>
                <a:effectLst/>
                <a:cs typeface="Arial" panose="020B0604020202020204" pitchFamily="34" charset="0"/>
              </a:rPr>
              <a:t>When did</a:t>
            </a:r>
            <a:r>
              <a:rPr kumimoji="0" lang="en-US" altLang="ja-JP" sz="3600" b="1" i="0" u="none" strike="noStrike" cap="none" normalizeH="0" baseline="0" dirty="0">
                <a:ln>
                  <a:noFill/>
                </a:ln>
                <a:solidFill>
                  <a:srgbClr val="000000"/>
                </a:solidFill>
                <a:effectLst/>
                <a:cs typeface="Arial" panose="020B0604020202020204" pitchFamily="34" charset="0"/>
              </a:rPr>
              <a:t> </a:t>
            </a:r>
            <a:r>
              <a:rPr kumimoji="0" lang="en-US" altLang="ja-JP" sz="3600" b="1" i="0" u="none" strike="noStrike" cap="none" normalizeH="0" baseline="0" dirty="0" err="1">
                <a:ln>
                  <a:noFill/>
                </a:ln>
                <a:solidFill>
                  <a:srgbClr val="000000"/>
                </a:solidFill>
                <a:effectLst/>
                <a:cs typeface="Arial" panose="020B0604020202020204" pitchFamily="34" charset="0"/>
              </a:rPr>
              <a:t>Oshogatsu</a:t>
            </a:r>
            <a:r>
              <a:rPr kumimoji="0" lang="en-US" altLang="ja-JP" sz="3600" b="1" i="0" u="none" strike="noStrike" cap="none" normalizeH="0" baseline="0" dirty="0">
                <a:ln>
                  <a:noFill/>
                </a:ln>
                <a:solidFill>
                  <a:srgbClr val="000000"/>
                </a:solidFill>
                <a:effectLst/>
                <a:cs typeface="Arial" panose="020B0604020202020204" pitchFamily="34" charset="0"/>
              </a:rPr>
              <a:t> start?</a:t>
            </a:r>
            <a:r>
              <a:rPr kumimoji="0" lang="ja-JP" altLang="ja-JP" sz="3600" b="1" i="0" u="none" strike="noStrike" cap="none" normalizeH="0" baseline="0" dirty="0">
                <a:ln>
                  <a:noFill/>
                </a:ln>
                <a:solidFill>
                  <a:srgbClr val="000000"/>
                </a:solidFill>
                <a:effectLst/>
                <a:cs typeface="Arial" panose="020B0604020202020204" pitchFamily="34" charset="0"/>
              </a:rPr>
              <a:t> </a:t>
            </a:r>
            <a:endParaRPr kumimoji="0" lang="ja-JP" altLang="ja-JP" sz="1800" b="1" i="0" u="none" strike="noStrike" cap="none" normalizeH="0" baseline="0" dirty="0">
              <a:ln>
                <a:noFill/>
              </a:ln>
              <a:solidFill>
                <a:schemeClr val="tx1"/>
              </a:solidFill>
              <a:effectLst/>
              <a:cs typeface="Arial" panose="020B0604020202020204" pitchFamily="34" charset="0"/>
            </a:endParaRPr>
          </a:p>
        </p:txBody>
      </p:sp>
      <p:sp>
        <p:nvSpPr>
          <p:cNvPr id="7" name="Rectangle 7">
            <a:extLst>
              <a:ext uri="{FF2B5EF4-FFF2-40B4-BE49-F238E27FC236}">
                <a16:creationId xmlns:a16="http://schemas.microsoft.com/office/drawing/2014/main" id="{D768B200-9988-428F-8679-54B2CAF9946E}"/>
              </a:ext>
            </a:extLst>
          </p:cNvPr>
          <p:cNvSpPr>
            <a:spLocks noChangeArrowheads="1"/>
          </p:cNvSpPr>
          <p:nvPr/>
        </p:nvSpPr>
        <p:spPr bwMode="auto">
          <a:xfrm>
            <a:off x="5218435" y="-15071"/>
            <a:ext cx="342166" cy="636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3600" b="0" i="0" u="none" strike="noStrike" cap="none" normalizeH="0" baseline="0">
                <a:ln>
                  <a:noFill/>
                </a:ln>
                <a:solidFill>
                  <a:srgbClr val="000000"/>
                </a:solidFill>
                <a:effectLst/>
                <a:latin typeface="Arial" panose="020B0604020202020204" pitchFamily="34" charset="0"/>
              </a:rPr>
              <a:t> </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10" name="Rectangle 10">
            <a:extLst>
              <a:ext uri="{FF2B5EF4-FFF2-40B4-BE49-F238E27FC236}">
                <a16:creationId xmlns:a16="http://schemas.microsoft.com/office/drawing/2014/main" id="{32B8225C-CE0A-49C4-87CD-60AE089CA1E2}"/>
              </a:ext>
            </a:extLst>
          </p:cNvPr>
          <p:cNvSpPr>
            <a:spLocks noChangeArrowheads="1"/>
          </p:cNvSpPr>
          <p:nvPr/>
        </p:nvSpPr>
        <p:spPr bwMode="auto">
          <a:xfrm>
            <a:off x="6550558" y="-15071"/>
            <a:ext cx="342166" cy="636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3600" b="0" i="0" u="none" strike="noStrike" cap="none" normalizeH="0" baseline="0">
                <a:ln>
                  <a:noFill/>
                </a:ln>
                <a:solidFill>
                  <a:srgbClr val="000000"/>
                </a:solidFill>
                <a:effectLst/>
                <a:latin typeface="Arial" panose="020B0604020202020204" pitchFamily="34" charset="0"/>
              </a:rPr>
              <a:t> </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11" name="Rectangle 11">
            <a:extLst>
              <a:ext uri="{FF2B5EF4-FFF2-40B4-BE49-F238E27FC236}">
                <a16:creationId xmlns:a16="http://schemas.microsoft.com/office/drawing/2014/main" id="{10B4422A-C29B-4481-A26D-8974507641C6}"/>
              </a:ext>
            </a:extLst>
          </p:cNvPr>
          <p:cNvSpPr>
            <a:spLocks noChangeArrowheads="1"/>
          </p:cNvSpPr>
          <p:nvPr/>
        </p:nvSpPr>
        <p:spPr bwMode="auto">
          <a:xfrm>
            <a:off x="752006" y="655973"/>
            <a:ext cx="247489" cy="45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2600" b="0" i="0" u="none" strike="noStrike" cap="none" normalizeH="0" baseline="0">
                <a:ln>
                  <a:noFill/>
                </a:ln>
                <a:solidFill>
                  <a:srgbClr val="000000"/>
                </a:solidFill>
                <a:effectLst/>
                <a:latin typeface="Arial" panose="020B0604020202020204" pitchFamily="34" charset="0"/>
              </a:rPr>
              <a:t> </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12" name="Rectangle 12">
            <a:extLst>
              <a:ext uri="{FF2B5EF4-FFF2-40B4-BE49-F238E27FC236}">
                <a16:creationId xmlns:a16="http://schemas.microsoft.com/office/drawing/2014/main" id="{3CF400BB-9942-4428-AE06-BEB6C9026E55}"/>
              </a:ext>
            </a:extLst>
          </p:cNvPr>
          <p:cNvSpPr>
            <a:spLocks noChangeArrowheads="1"/>
          </p:cNvSpPr>
          <p:nvPr/>
        </p:nvSpPr>
        <p:spPr bwMode="auto">
          <a:xfrm>
            <a:off x="481263" y="1136002"/>
            <a:ext cx="7173439" cy="984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3200" i="0" u="none" strike="noStrike" cap="none" normalizeH="0" baseline="0" dirty="0">
                <a:ln>
                  <a:noFill/>
                </a:ln>
                <a:solidFill>
                  <a:srgbClr val="000000"/>
                </a:solidFill>
                <a:effectLst/>
                <a:cs typeface="Arial" panose="020B0604020202020204" pitchFamily="34" charset="0"/>
              </a:rPr>
              <a:t>Oshogatsu</a:t>
            </a:r>
            <a:r>
              <a:rPr kumimoji="0" lang="en-US" altLang="ja-JP" sz="3200" i="0" u="none" strike="noStrike" cap="none" normalizeH="0" baseline="0" dirty="0">
                <a:ln>
                  <a:noFill/>
                </a:ln>
                <a:solidFill>
                  <a:srgbClr val="000000"/>
                </a:solidFill>
                <a:effectLst/>
                <a:cs typeface="Arial" panose="020B0604020202020204" pitchFamily="34" charset="0"/>
              </a:rPr>
              <a:t> is the oldest event in Japan.</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ja-JP" sz="3200" dirty="0">
                <a:solidFill>
                  <a:srgbClr val="000000"/>
                </a:solidFill>
                <a:cs typeface="Arial" panose="020B0604020202020204" pitchFamily="34" charset="0"/>
              </a:rPr>
              <a:t>About 2500 years ago?</a:t>
            </a:r>
            <a:endParaRPr kumimoji="0" lang="ja-JP" altLang="ja-JP" sz="2000" i="0" u="none" strike="noStrike" cap="none" normalizeH="0" baseline="0" dirty="0">
              <a:ln>
                <a:noFill/>
              </a:ln>
              <a:solidFill>
                <a:schemeClr val="tx1"/>
              </a:solidFill>
              <a:effectLst/>
              <a:cs typeface="Arial" panose="020B0604020202020204" pitchFamily="34" charset="0"/>
            </a:endParaRPr>
          </a:p>
        </p:txBody>
      </p:sp>
      <p:sp>
        <p:nvSpPr>
          <p:cNvPr id="15" name="Rectangle 15">
            <a:extLst>
              <a:ext uri="{FF2B5EF4-FFF2-40B4-BE49-F238E27FC236}">
                <a16:creationId xmlns:a16="http://schemas.microsoft.com/office/drawing/2014/main" id="{48450674-F256-4799-A753-54D5AC712D62}"/>
              </a:ext>
            </a:extLst>
          </p:cNvPr>
          <p:cNvSpPr>
            <a:spLocks noChangeArrowheads="1"/>
          </p:cNvSpPr>
          <p:nvPr/>
        </p:nvSpPr>
        <p:spPr bwMode="auto">
          <a:xfrm>
            <a:off x="7414278" y="1119392"/>
            <a:ext cx="269082" cy="4949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2800" b="0" i="0" u="none" strike="noStrike" cap="none" normalizeH="0" baseline="0">
                <a:ln>
                  <a:noFill/>
                </a:ln>
                <a:solidFill>
                  <a:srgbClr val="000000"/>
                </a:solidFill>
                <a:effectLst/>
                <a:latin typeface="Arial" panose="020B0604020202020204" pitchFamily="34" charset="0"/>
              </a:rPr>
              <a:t> </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18" name="Rectangle 18">
            <a:extLst>
              <a:ext uri="{FF2B5EF4-FFF2-40B4-BE49-F238E27FC236}">
                <a16:creationId xmlns:a16="http://schemas.microsoft.com/office/drawing/2014/main" id="{6E11FF49-4859-45E6-81A6-0DC28CD2946C}"/>
              </a:ext>
            </a:extLst>
          </p:cNvPr>
          <p:cNvSpPr>
            <a:spLocks noChangeArrowheads="1"/>
          </p:cNvSpPr>
          <p:nvPr/>
        </p:nvSpPr>
        <p:spPr bwMode="auto">
          <a:xfrm>
            <a:off x="4602204" y="1597760"/>
            <a:ext cx="269082" cy="4949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2800" b="0" i="0" u="none" strike="noStrike" cap="none" normalizeH="0" baseline="0">
                <a:ln>
                  <a:noFill/>
                </a:ln>
                <a:solidFill>
                  <a:srgbClr val="000000"/>
                </a:solidFill>
                <a:effectLst/>
                <a:latin typeface="Arial" panose="020B0604020202020204" pitchFamily="34" charset="0"/>
              </a:rPr>
              <a:t> </a:t>
            </a:r>
            <a:endParaRPr kumimoji="0" lang="ja-JP" altLang="ja-JP" sz="1800" b="0" i="0" u="none" strike="noStrike" cap="none" normalizeH="0" baseline="0">
              <a:ln>
                <a:noFill/>
              </a:ln>
              <a:solidFill>
                <a:schemeClr val="tx1"/>
              </a:solidFill>
              <a:effectLst/>
              <a:latin typeface="Arial" panose="020B0604020202020204" pitchFamily="34" charset="0"/>
            </a:endParaRPr>
          </a:p>
        </p:txBody>
      </p:sp>
      <p:pic>
        <p:nvPicPr>
          <p:cNvPr id="2067" name="Picture 19">
            <a:extLst>
              <a:ext uri="{FF2B5EF4-FFF2-40B4-BE49-F238E27FC236}">
                <a16:creationId xmlns:a16="http://schemas.microsoft.com/office/drawing/2014/main" id="{60F95936-C6A5-47F2-AA4D-830EAA6A3EC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39426" y="2084433"/>
            <a:ext cx="6477901" cy="4529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9" name="Picture 21">
            <a:extLst>
              <a:ext uri="{FF2B5EF4-FFF2-40B4-BE49-F238E27FC236}">
                <a16:creationId xmlns:a16="http://schemas.microsoft.com/office/drawing/2014/main" id="{ECAE4A7D-902C-492C-8273-1EE4BF8A456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8446" y="2341888"/>
            <a:ext cx="3416677" cy="433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71" name="Picture 23">
            <a:extLst>
              <a:ext uri="{FF2B5EF4-FFF2-40B4-BE49-F238E27FC236}">
                <a16:creationId xmlns:a16="http://schemas.microsoft.com/office/drawing/2014/main" id="{61325115-B9C2-4FA5-9647-B3765E302A0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60407" y="373603"/>
            <a:ext cx="2790480" cy="1563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図 15">
            <a:extLst>
              <a:ext uri="{FF2B5EF4-FFF2-40B4-BE49-F238E27FC236}">
                <a16:creationId xmlns:a16="http://schemas.microsoft.com/office/drawing/2014/main" id="{B42442BD-01C8-47FF-9171-6BF7E0F21F9A}"/>
              </a:ext>
            </a:extLst>
          </p:cNvPr>
          <p:cNvPicPr>
            <a:picLocks noChangeAspect="1"/>
          </p:cNvPicPr>
          <p:nvPr/>
        </p:nvPicPr>
        <p:blipFill rotWithShape="1">
          <a:blip r:embed="rId6">
            <a:extLst>
              <a:ext uri="{28A0092B-C50C-407E-A947-70E740481C1C}">
                <a14:useLocalDpi xmlns:a14="http://schemas.microsoft.com/office/drawing/2010/main" val="0"/>
              </a:ext>
            </a:extLst>
          </a:blip>
          <a:srcRect l="269" t="9815" r="54008" b="26093"/>
          <a:stretch/>
        </p:blipFill>
        <p:spPr bwMode="auto">
          <a:xfrm>
            <a:off x="818446" y="2340227"/>
            <a:ext cx="3317909" cy="4210446"/>
          </a:xfrm>
          <a:prstGeom prst="rect">
            <a:avLst/>
          </a:prstGeom>
          <a:ln>
            <a:noFill/>
          </a:ln>
          <a:effectLst>
            <a:softEdge rad="112500"/>
          </a:effectLst>
          <a:extLst>
            <a:ext uri="{53640926-AAD7-44D8-BBD7-CCE9431645EC}">
              <a14:shadowObscured xmlns:a14="http://schemas.microsoft.com/office/drawing/2010/main"/>
            </a:ext>
          </a:extLst>
        </p:spPr>
      </p:pic>
      <p:pic>
        <p:nvPicPr>
          <p:cNvPr id="17" name="図 16" descr=" ">
            <a:extLst>
              <a:ext uri="{FF2B5EF4-FFF2-40B4-BE49-F238E27FC236}">
                <a16:creationId xmlns:a16="http://schemas.microsoft.com/office/drawing/2014/main" id="{E74FA551-E0FE-40A2-9DC7-2B483ED83168}"/>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800919" y="2341888"/>
            <a:ext cx="6186170" cy="4324350"/>
          </a:xfrm>
          <a:prstGeom prst="rect">
            <a:avLst/>
          </a:prstGeom>
          <a:ln>
            <a:noFill/>
          </a:ln>
          <a:effectLst>
            <a:softEdge rad="112500"/>
          </a:effectLst>
        </p:spPr>
      </p:pic>
    </p:spTree>
    <p:extLst>
      <p:ext uri="{BB962C8B-B14F-4D97-AF65-F5344CB8AC3E}">
        <p14:creationId xmlns:p14="http://schemas.microsoft.com/office/powerpoint/2010/main" val="17484392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8A162073-4D98-4BDF-AF82-FA0ADF4BF27A}"/>
              </a:ext>
            </a:extLst>
          </p:cNvPr>
          <p:cNvPicPr>
            <a:picLocks noChangeAspect="1"/>
          </p:cNvPicPr>
          <p:nvPr/>
        </p:nvPicPr>
        <p:blipFill rotWithShape="1">
          <a:blip r:embed="rId3">
            <a:extLst>
              <a:ext uri="{28A0092B-C50C-407E-A947-70E740481C1C}">
                <a14:useLocalDpi xmlns:a14="http://schemas.microsoft.com/office/drawing/2010/main" val="0"/>
              </a:ext>
            </a:extLst>
          </a:blip>
          <a:srcRect l="21957" r="21793" b="1"/>
          <a:stretch/>
        </p:blipFill>
        <p:spPr bwMode="auto">
          <a:xfrm>
            <a:off x="6760701" y="2093849"/>
            <a:ext cx="4560950" cy="4560953"/>
          </a:xfrm>
          <a:custGeom>
            <a:avLst/>
            <a:gdLst/>
            <a:ahLst/>
            <a:cxnLst/>
            <a:rect l="l" t="t" r="r" b="b"/>
            <a:pathLst>
              <a:path w="4627646" h="4627648">
                <a:moveTo>
                  <a:pt x="2313823" y="0"/>
                </a:moveTo>
                <a:cubicBezTo>
                  <a:pt x="3591712" y="0"/>
                  <a:pt x="4627646" y="1035934"/>
                  <a:pt x="4627646" y="2313824"/>
                </a:cubicBezTo>
                <a:cubicBezTo>
                  <a:pt x="4627646" y="3591714"/>
                  <a:pt x="3591712" y="4627648"/>
                  <a:pt x="2313823" y="4627648"/>
                </a:cubicBezTo>
                <a:cubicBezTo>
                  <a:pt x="1035934" y="4627648"/>
                  <a:pt x="0" y="3591714"/>
                  <a:pt x="0" y="2313824"/>
                </a:cubicBezTo>
                <a:cubicBezTo>
                  <a:pt x="0" y="1035934"/>
                  <a:pt x="1035934" y="0"/>
                  <a:pt x="2313823" y="0"/>
                </a:cubicBezTo>
                <a:close/>
              </a:path>
            </a:pathLst>
          </a:custGeom>
          <a:noFill/>
        </p:spPr>
      </p:pic>
      <p:pic>
        <p:nvPicPr>
          <p:cNvPr id="2" name="E2E721FE-74D0-418B-AF43-5FFA36179276">
            <a:extLst>
              <a:ext uri="{FF2B5EF4-FFF2-40B4-BE49-F238E27FC236}">
                <a16:creationId xmlns:a16="http://schemas.microsoft.com/office/drawing/2014/main" id="{C712FEFA-3B37-4872-BD68-0298D9E81DDD}"/>
              </a:ext>
            </a:extLst>
          </p:cNvPr>
          <p:cNvPicPr>
            <a:picLocks noChangeAspect="1"/>
          </p:cNvPicPr>
          <p:nvPr/>
        </p:nvPicPr>
        <p:blipFill rotWithShape="1">
          <a:blip r:embed="rId4" r:link="rId5">
            <a:extLst>
              <a:ext uri="{28A0092B-C50C-407E-A947-70E740481C1C}">
                <a14:useLocalDpi xmlns:a14="http://schemas.microsoft.com/office/drawing/2010/main" val="0"/>
              </a:ext>
            </a:extLst>
          </a:blip>
          <a:srcRect t="1667" r="2" b="2"/>
          <a:stretch>
            <a:fillRect/>
          </a:stretch>
        </p:blipFill>
        <p:spPr bwMode="auto">
          <a:xfrm>
            <a:off x="870349" y="-13370"/>
            <a:ext cx="6451600" cy="6451604"/>
          </a:xfrm>
          <a:custGeom>
            <a:avLst/>
            <a:gdLst/>
            <a:ahLst/>
            <a:cxnLst/>
            <a:rect l="l" t="t" r="r" b="b"/>
            <a:pathLst>
              <a:path w="4627646" h="4627648">
                <a:moveTo>
                  <a:pt x="2313823" y="0"/>
                </a:moveTo>
                <a:cubicBezTo>
                  <a:pt x="3591712" y="0"/>
                  <a:pt x="4627646" y="1035934"/>
                  <a:pt x="4627646" y="2313824"/>
                </a:cubicBezTo>
                <a:cubicBezTo>
                  <a:pt x="4627646" y="3591714"/>
                  <a:pt x="3591712" y="4627648"/>
                  <a:pt x="2313823" y="4627648"/>
                </a:cubicBezTo>
                <a:cubicBezTo>
                  <a:pt x="1035934" y="4627648"/>
                  <a:pt x="0" y="3591714"/>
                  <a:pt x="0" y="2313824"/>
                </a:cubicBezTo>
                <a:cubicBezTo>
                  <a:pt x="0" y="1035934"/>
                  <a:pt x="1035934" y="0"/>
                  <a:pt x="2313823" y="0"/>
                </a:cubicBezTo>
                <a:close/>
              </a:path>
            </a:pathLst>
          </a:custGeom>
          <a:noFill/>
        </p:spPr>
      </p:pic>
      <p:sp>
        <p:nvSpPr>
          <p:cNvPr id="11" name="テキスト ボックス 10">
            <a:extLst>
              <a:ext uri="{FF2B5EF4-FFF2-40B4-BE49-F238E27FC236}">
                <a16:creationId xmlns:a16="http://schemas.microsoft.com/office/drawing/2014/main" id="{6EF983F2-A8D1-41E4-AD9D-AF305954A8D4}"/>
              </a:ext>
            </a:extLst>
          </p:cNvPr>
          <p:cNvSpPr txBox="1"/>
          <p:nvPr/>
        </p:nvSpPr>
        <p:spPr>
          <a:xfrm>
            <a:off x="3677738" y="3429000"/>
            <a:ext cx="2172304" cy="461665"/>
          </a:xfrm>
          <a:prstGeom prst="rect">
            <a:avLst/>
          </a:prstGeom>
          <a:noFill/>
        </p:spPr>
        <p:txBody>
          <a:bodyPr wrap="square">
            <a:spAutoFit/>
          </a:bodyPr>
          <a:lstStyle/>
          <a:p>
            <a:r>
              <a:rPr lang="en-US" altLang="ja-JP" sz="2400" b="1" dirty="0">
                <a:latin typeface="Arial" panose="020B0604020202020204" pitchFamily="34" charset="0"/>
                <a:cs typeface="Arial" panose="020B0604020202020204" pitchFamily="34" charset="0"/>
              </a:rPr>
              <a:t>Herring roe</a:t>
            </a:r>
            <a:endParaRPr lang="ja-JP" altLang="en-US" sz="2400" b="1" dirty="0">
              <a:latin typeface="Arial" panose="020B0604020202020204" pitchFamily="34" charset="0"/>
              <a:cs typeface="Arial" panose="020B0604020202020204" pitchFamily="34" charset="0"/>
            </a:endParaRPr>
          </a:p>
        </p:txBody>
      </p:sp>
      <p:sp>
        <p:nvSpPr>
          <p:cNvPr id="13" name="テキスト ボックス 12">
            <a:extLst>
              <a:ext uri="{FF2B5EF4-FFF2-40B4-BE49-F238E27FC236}">
                <a16:creationId xmlns:a16="http://schemas.microsoft.com/office/drawing/2014/main" id="{9AAC9E69-F36E-4ECE-8E51-635A8E284A4F}"/>
              </a:ext>
            </a:extLst>
          </p:cNvPr>
          <p:cNvSpPr txBox="1"/>
          <p:nvPr/>
        </p:nvSpPr>
        <p:spPr>
          <a:xfrm>
            <a:off x="683610" y="1869730"/>
            <a:ext cx="3292847" cy="461665"/>
          </a:xfrm>
          <a:prstGeom prst="rect">
            <a:avLst/>
          </a:prstGeom>
          <a:noFill/>
        </p:spPr>
        <p:txBody>
          <a:bodyPr wrap="square">
            <a:spAutoFit/>
          </a:bodyPr>
          <a:lstStyle/>
          <a:p>
            <a:r>
              <a:rPr lang="en-US" altLang="ja-JP" sz="2400" b="1" dirty="0">
                <a:latin typeface="Arial" panose="020B0604020202020204" pitchFamily="34" charset="0"/>
                <a:cs typeface="Arial" panose="020B0604020202020204" pitchFamily="34" charset="0"/>
              </a:rPr>
              <a:t>Cooked black beans</a:t>
            </a:r>
            <a:endParaRPr lang="ja-JP" altLang="en-US" sz="2400" b="1" dirty="0">
              <a:latin typeface="Arial" panose="020B0604020202020204" pitchFamily="34" charset="0"/>
              <a:cs typeface="Arial" panose="020B0604020202020204" pitchFamily="34" charset="0"/>
            </a:endParaRPr>
          </a:p>
        </p:txBody>
      </p:sp>
      <p:sp>
        <p:nvSpPr>
          <p:cNvPr id="15" name="テキスト ボックス 14">
            <a:extLst>
              <a:ext uri="{FF2B5EF4-FFF2-40B4-BE49-F238E27FC236}">
                <a16:creationId xmlns:a16="http://schemas.microsoft.com/office/drawing/2014/main" id="{6BBA30EC-183F-4263-9CE5-50E69C956602}"/>
              </a:ext>
            </a:extLst>
          </p:cNvPr>
          <p:cNvSpPr txBox="1"/>
          <p:nvPr/>
        </p:nvSpPr>
        <p:spPr>
          <a:xfrm>
            <a:off x="8232608" y="1507760"/>
            <a:ext cx="1549066" cy="461665"/>
          </a:xfrm>
          <a:prstGeom prst="rect">
            <a:avLst/>
          </a:prstGeom>
          <a:noFill/>
        </p:spPr>
        <p:txBody>
          <a:bodyPr wrap="square">
            <a:spAutoFit/>
          </a:bodyPr>
          <a:lstStyle/>
          <a:p>
            <a:r>
              <a:rPr lang="en-US" altLang="ja-JP" sz="2400" b="1" dirty="0">
                <a:latin typeface="Arial" panose="020B0604020202020204" pitchFamily="34" charset="0"/>
                <a:cs typeface="Arial" panose="020B0604020202020204" pitchFamily="34" charset="0"/>
              </a:rPr>
              <a:t>Lobster</a:t>
            </a:r>
            <a:endParaRPr lang="ja-JP" altLang="en-US" sz="2400" b="1" dirty="0">
              <a:latin typeface="Arial" panose="020B0604020202020204" pitchFamily="34" charset="0"/>
              <a:cs typeface="Arial" panose="020B0604020202020204" pitchFamily="34" charset="0"/>
            </a:endParaRPr>
          </a:p>
        </p:txBody>
      </p:sp>
      <p:sp>
        <p:nvSpPr>
          <p:cNvPr id="17" name="テキスト ボックス 16">
            <a:extLst>
              <a:ext uri="{FF2B5EF4-FFF2-40B4-BE49-F238E27FC236}">
                <a16:creationId xmlns:a16="http://schemas.microsoft.com/office/drawing/2014/main" id="{8266DA96-9A5B-415A-9FED-C9123EFE0275}"/>
              </a:ext>
            </a:extLst>
          </p:cNvPr>
          <p:cNvSpPr txBox="1"/>
          <p:nvPr/>
        </p:nvSpPr>
        <p:spPr>
          <a:xfrm>
            <a:off x="3976458" y="819876"/>
            <a:ext cx="2267931" cy="461665"/>
          </a:xfrm>
          <a:prstGeom prst="rect">
            <a:avLst/>
          </a:prstGeom>
          <a:noFill/>
        </p:spPr>
        <p:txBody>
          <a:bodyPr wrap="square">
            <a:spAutoFit/>
          </a:bodyPr>
          <a:lstStyle/>
          <a:p>
            <a:r>
              <a:rPr lang="en-US" altLang="ja-JP" sz="2400" b="1" dirty="0">
                <a:latin typeface="Arial" panose="020B0604020202020204" pitchFamily="34" charset="0"/>
                <a:cs typeface="Arial" panose="020B0604020202020204" pitchFamily="34" charset="0"/>
              </a:rPr>
              <a:t>Dried sardine </a:t>
            </a:r>
            <a:endParaRPr lang="ja-JP" altLang="en-US" sz="24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8674444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8" name="Rectangle 37">
            <a:extLst>
              <a:ext uri="{FF2B5EF4-FFF2-40B4-BE49-F238E27FC236}">
                <a16:creationId xmlns:a16="http://schemas.microsoft.com/office/drawing/2014/main" id="{A3C210E6-A35A-4F68-8D60-801A019C75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40" name="Freeform: Shape 39">
            <a:extLst>
              <a:ext uri="{FF2B5EF4-FFF2-40B4-BE49-F238E27FC236}">
                <a16:creationId xmlns:a16="http://schemas.microsoft.com/office/drawing/2014/main" id="{AC0D06B0-F19C-459E-B221-A34B506FB5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945815" cy="6858000"/>
          </a:xfrm>
          <a:custGeom>
            <a:avLst/>
            <a:gdLst>
              <a:gd name="connsiteX0" fmla="*/ 0 w 3945815"/>
              <a:gd name="connsiteY0" fmla="*/ 0 h 6858000"/>
              <a:gd name="connsiteX1" fmla="*/ 3138662 w 3945815"/>
              <a:gd name="connsiteY1" fmla="*/ 0 h 6858000"/>
              <a:gd name="connsiteX2" fmla="*/ 3275260 w 3945815"/>
              <a:gd name="connsiteY2" fmla="*/ 267438 h 6858000"/>
              <a:gd name="connsiteX3" fmla="*/ 3945815 w 3945815"/>
              <a:gd name="connsiteY3" fmla="*/ 3481388 h 6858000"/>
              <a:gd name="connsiteX4" fmla="*/ 3275260 w 3945815"/>
              <a:gd name="connsiteY4" fmla="*/ 6695338 h 6858000"/>
              <a:gd name="connsiteX5" fmla="*/ 3192177 w 3945815"/>
              <a:gd name="connsiteY5" fmla="*/ 6858000 h 6858000"/>
              <a:gd name="connsiteX6" fmla="*/ 0 w 3945815"/>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45815" h="6858000">
                <a:moveTo>
                  <a:pt x="0" y="0"/>
                </a:moveTo>
                <a:lnTo>
                  <a:pt x="3138662" y="0"/>
                </a:lnTo>
                <a:lnTo>
                  <a:pt x="3275260" y="267438"/>
                </a:lnTo>
                <a:cubicBezTo>
                  <a:pt x="3698614" y="1184879"/>
                  <a:pt x="3945815" y="2290869"/>
                  <a:pt x="3945815" y="3481388"/>
                </a:cubicBezTo>
                <a:cubicBezTo>
                  <a:pt x="3945815" y="4671908"/>
                  <a:pt x="3698614" y="5777898"/>
                  <a:pt x="3275260" y="6695338"/>
                </a:cubicBezTo>
                <a:lnTo>
                  <a:pt x="3192177"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42" name="Freeform: Shape 41">
            <a:extLst>
              <a:ext uri="{FF2B5EF4-FFF2-40B4-BE49-F238E27FC236}">
                <a16:creationId xmlns:a16="http://schemas.microsoft.com/office/drawing/2014/main" id="{345B26DA-1C6B-4C66-81C9-9C1877FC2D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936670" cy="6858000"/>
          </a:xfrm>
          <a:custGeom>
            <a:avLst/>
            <a:gdLst>
              <a:gd name="connsiteX0" fmla="*/ 0 w 3936670"/>
              <a:gd name="connsiteY0" fmla="*/ 0 h 6858000"/>
              <a:gd name="connsiteX1" fmla="*/ 3129517 w 3936670"/>
              <a:gd name="connsiteY1" fmla="*/ 0 h 6858000"/>
              <a:gd name="connsiteX2" fmla="*/ 3266115 w 3936670"/>
              <a:gd name="connsiteY2" fmla="*/ 267438 h 6858000"/>
              <a:gd name="connsiteX3" fmla="*/ 3936670 w 3936670"/>
              <a:gd name="connsiteY3" fmla="*/ 3481388 h 6858000"/>
              <a:gd name="connsiteX4" fmla="*/ 3266115 w 3936670"/>
              <a:gd name="connsiteY4" fmla="*/ 6695338 h 6858000"/>
              <a:gd name="connsiteX5" fmla="*/ 3183032 w 3936670"/>
              <a:gd name="connsiteY5" fmla="*/ 6858000 h 6858000"/>
              <a:gd name="connsiteX6" fmla="*/ 0 w 393667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36670" h="6858000">
                <a:moveTo>
                  <a:pt x="0" y="0"/>
                </a:moveTo>
                <a:lnTo>
                  <a:pt x="3129517" y="0"/>
                </a:lnTo>
                <a:lnTo>
                  <a:pt x="3266115" y="267438"/>
                </a:lnTo>
                <a:cubicBezTo>
                  <a:pt x="3689469" y="1184879"/>
                  <a:pt x="3936670" y="2290869"/>
                  <a:pt x="3936670" y="3481388"/>
                </a:cubicBezTo>
                <a:cubicBezTo>
                  <a:pt x="3936670" y="4671908"/>
                  <a:pt x="3689469" y="5777898"/>
                  <a:pt x="3266115" y="6695338"/>
                </a:cubicBezTo>
                <a:lnTo>
                  <a:pt x="3183032"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4" name="Rectangle 43">
            <a:extLst>
              <a:ext uri="{FF2B5EF4-FFF2-40B4-BE49-F238E27FC236}">
                <a16:creationId xmlns:a16="http://schemas.microsoft.com/office/drawing/2014/main" id="{98DE6C44-43F8-4DE4-AB81-66853FFEA0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005840"/>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6" name="Rectangle 45">
            <a:extLst>
              <a:ext uri="{FF2B5EF4-FFF2-40B4-BE49-F238E27FC236}">
                <a16:creationId xmlns:a16="http://schemas.microsoft.com/office/drawing/2014/main" id="{2409529B-9B56-4F10-BE4D-F934DB89E5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8912" y="2089941"/>
            <a:ext cx="2834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1FC30B3C-0895-485E-B701-376B571B9634" descr="ボウルに盛られた料理&#10;&#10;自動的に生成された説明">
            <a:extLst>
              <a:ext uri="{FF2B5EF4-FFF2-40B4-BE49-F238E27FC236}">
                <a16:creationId xmlns:a16="http://schemas.microsoft.com/office/drawing/2014/main" id="{C113EF2E-1E39-4009-AE47-38F359A98594}"/>
              </a:ext>
            </a:extLst>
          </p:cNvPr>
          <p:cNvPicPr>
            <a:picLocks noChangeAspect="1"/>
          </p:cNvPicPr>
          <p:nvPr/>
        </p:nvPicPr>
        <p:blipFill rotWithShape="1">
          <a:blip r:embed="rId3" r:link="rId4">
            <a:extLst>
              <a:ext uri="{28A0092B-C50C-407E-A947-70E740481C1C}">
                <a14:useLocalDpi xmlns:a14="http://schemas.microsoft.com/office/drawing/2010/main" val="0"/>
              </a:ext>
            </a:extLst>
          </a:blip>
          <a:srcRect t="5268" r="-1" b="-1"/>
          <a:stretch>
            <a:fillRect/>
          </a:stretch>
        </p:blipFill>
        <p:spPr bwMode="auto">
          <a:xfrm>
            <a:off x="7266521" y="10"/>
            <a:ext cx="4925479" cy="3401558"/>
          </a:xfrm>
          <a:custGeom>
            <a:avLst/>
            <a:gdLst/>
            <a:ahLst/>
            <a:cxnLst/>
            <a:rect l="l" t="t" r="r" b="b"/>
            <a:pathLst>
              <a:path w="4787628" h="3401568">
                <a:moveTo>
                  <a:pt x="0" y="0"/>
                </a:moveTo>
                <a:lnTo>
                  <a:pt x="4787628" y="0"/>
                </a:lnTo>
                <a:lnTo>
                  <a:pt x="4787628" y="3401568"/>
                </a:lnTo>
                <a:lnTo>
                  <a:pt x="762748" y="3401568"/>
                </a:lnTo>
                <a:lnTo>
                  <a:pt x="751436" y="2963954"/>
                </a:lnTo>
                <a:cubicBezTo>
                  <a:pt x="698408" y="1942163"/>
                  <a:pt x="463174" y="995044"/>
                  <a:pt x="93264" y="192283"/>
                </a:cubicBezTo>
                <a:close/>
              </a:path>
            </a:pathLst>
          </a:custGeom>
          <a:noFill/>
        </p:spPr>
      </p:pic>
      <p:pic>
        <p:nvPicPr>
          <p:cNvPr id="3" name="754AA32E-D02F-45A2-B6C7-C9AFC8E7A689" descr="ボウルの中にあるサラダ&#10;&#10;自動的に生成された説明">
            <a:extLst>
              <a:ext uri="{FF2B5EF4-FFF2-40B4-BE49-F238E27FC236}">
                <a16:creationId xmlns:a16="http://schemas.microsoft.com/office/drawing/2014/main" id="{147653E9-9512-4596-AF59-93E3353B0CFC}"/>
              </a:ext>
            </a:extLst>
          </p:cNvPr>
          <p:cNvPicPr>
            <a:picLocks noChangeAspect="1"/>
          </p:cNvPicPr>
          <p:nvPr/>
        </p:nvPicPr>
        <p:blipFill rotWithShape="1">
          <a:blip r:embed="rId5" r:link="rId6">
            <a:extLst>
              <a:ext uri="{28A0092B-C50C-407E-A947-70E740481C1C}">
                <a14:useLocalDpi xmlns:a14="http://schemas.microsoft.com/office/drawing/2010/main" val="0"/>
              </a:ext>
            </a:extLst>
          </a:blip>
          <a:srcRect l="1785" r="1561"/>
          <a:stretch>
            <a:fillRect/>
          </a:stretch>
        </p:blipFill>
        <p:spPr bwMode="auto">
          <a:xfrm>
            <a:off x="7266521" y="3417065"/>
            <a:ext cx="4925479" cy="3401568"/>
          </a:xfrm>
          <a:custGeom>
            <a:avLst/>
            <a:gdLst/>
            <a:ahLst/>
            <a:cxnLst/>
            <a:rect l="l" t="t" r="r" b="b"/>
            <a:pathLst>
              <a:path w="4925479" h="3364992">
                <a:moveTo>
                  <a:pt x="749362" y="0"/>
                </a:moveTo>
                <a:lnTo>
                  <a:pt x="4925479" y="0"/>
                </a:lnTo>
                <a:lnTo>
                  <a:pt x="4921868" y="209033"/>
                </a:lnTo>
                <a:cubicBezTo>
                  <a:pt x="4884554" y="1286766"/>
                  <a:pt x="4644496" y="2286187"/>
                  <a:pt x="4256422" y="3127175"/>
                </a:cubicBezTo>
                <a:lnTo>
                  <a:pt x="4134952" y="3364992"/>
                </a:lnTo>
                <a:lnTo>
                  <a:pt x="0" y="3364992"/>
                </a:lnTo>
                <a:lnTo>
                  <a:pt x="79008" y="3202330"/>
                </a:lnTo>
                <a:cubicBezTo>
                  <a:pt x="467082" y="2361343"/>
                  <a:pt x="707140" y="1361922"/>
                  <a:pt x="744454" y="284189"/>
                </a:cubicBezTo>
                <a:close/>
              </a:path>
            </a:pathLst>
          </a:custGeom>
          <a:noFill/>
        </p:spPr>
      </p:pic>
      <p:pic>
        <p:nvPicPr>
          <p:cNvPr id="7" name="図 6">
            <a:extLst>
              <a:ext uri="{FF2B5EF4-FFF2-40B4-BE49-F238E27FC236}">
                <a16:creationId xmlns:a16="http://schemas.microsoft.com/office/drawing/2014/main" id="{5F0564CF-52C1-47EE-BCBE-3AD874072881}"/>
              </a:ext>
            </a:extLst>
          </p:cNvPr>
          <p:cNvPicPr>
            <a:picLocks noChangeAspect="1"/>
          </p:cNvPicPr>
          <p:nvPr/>
        </p:nvPicPr>
        <p:blipFill rotWithShape="1">
          <a:blip r:embed="rId7" r:link="rId8">
            <a:extLst>
              <a:ext uri="{28A0092B-C50C-407E-A947-70E740481C1C}">
                <a14:useLocalDpi xmlns:a14="http://schemas.microsoft.com/office/drawing/2010/main" val="0"/>
              </a:ext>
            </a:extLst>
          </a:blip>
          <a:srcRect l="2289" r="1" b="1"/>
          <a:stretch>
            <a:fillRect/>
          </a:stretch>
        </p:blipFill>
        <p:spPr bwMode="auto">
          <a:xfrm>
            <a:off x="64008" y="3446846"/>
            <a:ext cx="4979304" cy="3401558"/>
          </a:xfrm>
          <a:custGeom>
            <a:avLst/>
            <a:gdLst/>
            <a:ahLst/>
            <a:cxnLst/>
            <a:rect l="l" t="t" r="r" b="b"/>
            <a:pathLst>
              <a:path w="4979304" h="3364992">
                <a:moveTo>
                  <a:pt x="0" y="0"/>
                </a:moveTo>
                <a:lnTo>
                  <a:pt x="4211250" y="0"/>
                </a:lnTo>
                <a:lnTo>
                  <a:pt x="4309461" y="192282"/>
                </a:lnTo>
                <a:cubicBezTo>
                  <a:pt x="4697535" y="1033269"/>
                  <a:pt x="4937593" y="2032690"/>
                  <a:pt x="4974907" y="3110424"/>
                </a:cubicBezTo>
                <a:lnTo>
                  <a:pt x="4979304" y="3364992"/>
                </a:lnTo>
                <a:lnTo>
                  <a:pt x="800592" y="3364992"/>
                </a:lnTo>
                <a:lnTo>
                  <a:pt x="797493" y="3185579"/>
                </a:lnTo>
                <a:cubicBezTo>
                  <a:pt x="756786" y="2009870"/>
                  <a:pt x="474799" y="927359"/>
                  <a:pt x="22579" y="42066"/>
                </a:cubicBezTo>
                <a:close/>
              </a:path>
            </a:pathLst>
          </a:custGeom>
          <a:noFill/>
        </p:spPr>
      </p:pic>
      <p:pic>
        <p:nvPicPr>
          <p:cNvPr id="6" name="Picture 1">
            <a:extLst>
              <a:ext uri="{FF2B5EF4-FFF2-40B4-BE49-F238E27FC236}">
                <a16:creationId xmlns:a16="http://schemas.microsoft.com/office/drawing/2014/main" id="{0B83737E-C0F3-4798-BB21-BB42DB0422DD}"/>
              </a:ext>
            </a:extLst>
          </p:cNvPr>
          <p:cNvPicPr>
            <a:picLocks noChangeAspect="1" noChangeArrowheads="1"/>
          </p:cNvPicPr>
          <p:nvPr/>
        </p:nvPicPr>
        <p:blipFill rotWithShape="1">
          <a:blip r:embed="rId9" r:link="rId10">
            <a:extLst>
              <a:ext uri="{28A0092B-C50C-407E-A947-70E740481C1C}">
                <a14:useLocalDpi xmlns:a14="http://schemas.microsoft.com/office/drawing/2010/main" val="0"/>
              </a:ext>
            </a:extLst>
          </a:blip>
          <a:srcRect l="3879" r="1727"/>
          <a:stretch>
            <a:fillRect/>
          </a:stretch>
        </p:blipFill>
        <p:spPr bwMode="auto">
          <a:xfrm>
            <a:off x="371578" y="27432"/>
            <a:ext cx="4810310" cy="3401568"/>
          </a:xfrm>
          <a:custGeom>
            <a:avLst/>
            <a:gdLst/>
            <a:ahLst/>
            <a:cxnLst/>
            <a:rect l="l" t="t" r="r" b="b"/>
            <a:pathLst>
              <a:path w="4810310" h="3401568">
                <a:moveTo>
                  <a:pt x="781270" y="0"/>
                </a:moveTo>
                <a:lnTo>
                  <a:pt x="4810310" y="0"/>
                </a:lnTo>
                <a:lnTo>
                  <a:pt x="4810310" y="3401568"/>
                </a:lnTo>
                <a:lnTo>
                  <a:pt x="0" y="3401568"/>
                </a:lnTo>
                <a:lnTo>
                  <a:pt x="1963" y="3397912"/>
                </a:lnTo>
                <a:cubicBezTo>
                  <a:pt x="454182" y="2512619"/>
                  <a:pt x="736170" y="1430108"/>
                  <a:pt x="776876" y="254399"/>
                </a:cubicBezTo>
                <a:close/>
              </a:path>
            </a:pathLst>
          </a:custGeom>
          <a:noFill/>
          <a:extLst>
            <a:ext uri="{909E8E84-426E-40DD-AFC4-6F175D3DCCD1}">
              <a14:hiddenFill xmlns:a14="http://schemas.microsoft.com/office/drawing/2010/main">
                <a:solidFill>
                  <a:srgbClr val="FFFFFF"/>
                </a:solidFill>
              </a14:hiddenFill>
            </a:ext>
          </a:extLst>
        </p:spPr>
      </p:pic>
      <p:sp>
        <p:nvSpPr>
          <p:cNvPr id="17" name="テキスト ボックス 16">
            <a:extLst>
              <a:ext uri="{FF2B5EF4-FFF2-40B4-BE49-F238E27FC236}">
                <a16:creationId xmlns:a16="http://schemas.microsoft.com/office/drawing/2014/main" id="{33F2AB16-72B9-4AF5-9D83-CCBA524B5D94}"/>
              </a:ext>
            </a:extLst>
          </p:cNvPr>
          <p:cNvSpPr txBox="1"/>
          <p:nvPr/>
        </p:nvSpPr>
        <p:spPr>
          <a:xfrm>
            <a:off x="4339261" y="2081824"/>
            <a:ext cx="3534968" cy="834074"/>
          </a:xfrm>
          <a:prstGeom prst="rect">
            <a:avLst/>
          </a:prstGeom>
          <a:noFill/>
        </p:spPr>
        <p:txBody>
          <a:bodyPr wrap="square">
            <a:spAutoFit/>
          </a:bodyPr>
          <a:lstStyle/>
          <a:p>
            <a:pPr>
              <a:lnSpc>
                <a:spcPct val="90000"/>
              </a:lnSpc>
              <a:spcAft>
                <a:spcPts val="600"/>
              </a:spcAft>
            </a:pPr>
            <a:r>
              <a:rPr lang="en-US" altLang="ja-JP" sz="1800" dirty="0">
                <a:solidFill>
                  <a:srgbClr val="0E101A"/>
                </a:solidFill>
                <a:effectLst/>
                <a:latin typeface="Arial" panose="020B0604020202020204" pitchFamily="34" charset="0"/>
                <a:cs typeface="Arial" panose="020B0604020202020204" pitchFamily="34" charset="0"/>
              </a:rPr>
              <a:t> </a:t>
            </a:r>
            <a:r>
              <a:rPr lang="en-US" altLang="ja-JP" sz="2400" b="1" dirty="0">
                <a:solidFill>
                  <a:srgbClr val="0E101A"/>
                </a:solidFill>
                <a:effectLst/>
                <a:latin typeface="Arial" panose="020B0604020202020204" pitchFamily="34" charset="0"/>
                <a:cs typeface="Arial" panose="020B0604020202020204" pitchFamily="34" charset="0"/>
              </a:rPr>
              <a:t>Clear soup and   </a:t>
            </a:r>
            <a:endParaRPr lang="en-US" altLang="ja-JP" b="1" dirty="0">
              <a:solidFill>
                <a:srgbClr val="0E101A"/>
              </a:solidFill>
              <a:effectLst/>
              <a:latin typeface="Arial" panose="020B0604020202020204" pitchFamily="34" charset="0"/>
              <a:cs typeface="Arial" panose="020B0604020202020204" pitchFamily="34" charset="0"/>
            </a:endParaRPr>
          </a:p>
          <a:p>
            <a:pPr>
              <a:lnSpc>
                <a:spcPct val="90000"/>
              </a:lnSpc>
              <a:spcAft>
                <a:spcPts val="600"/>
              </a:spcAft>
            </a:pPr>
            <a:r>
              <a:rPr lang="en-US" altLang="ja-JP" sz="2400" b="1" dirty="0">
                <a:solidFill>
                  <a:srgbClr val="0E101A"/>
                </a:solidFill>
                <a:latin typeface="Arial" panose="020B0604020202020204" pitchFamily="34" charset="0"/>
                <a:cs typeface="Arial" panose="020B0604020202020204" pitchFamily="34" charset="0"/>
              </a:rPr>
              <a:t>    </a:t>
            </a:r>
            <a:r>
              <a:rPr lang="en-US" altLang="ja-JP" sz="2400" b="1" dirty="0">
                <a:solidFill>
                  <a:srgbClr val="0E101A"/>
                </a:solidFill>
                <a:effectLst/>
                <a:latin typeface="Arial" panose="020B0604020202020204" pitchFamily="34" charset="0"/>
                <a:cs typeface="Arial" panose="020B0604020202020204" pitchFamily="34" charset="0"/>
              </a:rPr>
              <a:t>square shape mochi  </a:t>
            </a:r>
            <a:endParaRPr lang="en-US" altLang="ja-JP" sz="1800" b="1" dirty="0">
              <a:solidFill>
                <a:srgbClr val="0E101A"/>
              </a:solidFill>
              <a:effectLst/>
              <a:latin typeface="Arial" panose="020B0604020202020204" pitchFamily="34" charset="0"/>
              <a:cs typeface="Arial" panose="020B0604020202020204" pitchFamily="34" charset="0"/>
            </a:endParaRPr>
          </a:p>
        </p:txBody>
      </p:sp>
      <p:sp>
        <p:nvSpPr>
          <p:cNvPr id="8" name="テキスト ボックス 7">
            <a:extLst>
              <a:ext uri="{FF2B5EF4-FFF2-40B4-BE49-F238E27FC236}">
                <a16:creationId xmlns:a16="http://schemas.microsoft.com/office/drawing/2014/main" id="{AE7F93BD-64CE-4B96-B12B-79C030025D1A}"/>
              </a:ext>
            </a:extLst>
          </p:cNvPr>
          <p:cNvSpPr txBox="1"/>
          <p:nvPr/>
        </p:nvSpPr>
        <p:spPr>
          <a:xfrm>
            <a:off x="4823651" y="170652"/>
            <a:ext cx="2395303" cy="835188"/>
          </a:xfrm>
          <a:prstGeom prst="rect">
            <a:avLst/>
          </a:prstGeom>
          <a:ln>
            <a:noFill/>
          </a:ln>
        </p:spPr>
        <p:style>
          <a:lnRef idx="2">
            <a:schemeClr val="accent3"/>
          </a:lnRef>
          <a:fillRef idx="1">
            <a:schemeClr val="lt1"/>
          </a:fillRef>
          <a:effectRef idx="0">
            <a:schemeClr val="accent3"/>
          </a:effectRef>
          <a:fontRef idx="minor">
            <a:schemeClr val="dk1"/>
          </a:fontRef>
        </p:style>
        <p:txBody>
          <a:bodyPr vert="horz" lIns="91440" tIns="45720" rIns="91440" bIns="45720" rtlCol="0">
            <a:normAutofit/>
          </a:bodyPr>
          <a:lstStyle/>
          <a:p>
            <a:pPr>
              <a:lnSpc>
                <a:spcPct val="90000"/>
              </a:lnSpc>
              <a:spcAft>
                <a:spcPts val="600"/>
              </a:spcAft>
            </a:pPr>
            <a:r>
              <a:rPr lang="en-US" altLang="ja-JP" sz="4800" b="1" i="1" dirty="0">
                <a:solidFill>
                  <a:srgbClr val="202122"/>
                </a:solidFill>
                <a:latin typeface="Arial" panose="020B0604020202020204" pitchFamily="34" charset="0"/>
              </a:rPr>
              <a:t>O</a:t>
            </a:r>
            <a:r>
              <a:rPr lang="en-US" altLang="ja-JP" sz="4800" b="1" i="1" dirty="0">
                <a:solidFill>
                  <a:srgbClr val="202122"/>
                </a:solidFill>
                <a:effectLst/>
                <a:latin typeface="Arial" panose="020B0604020202020204" pitchFamily="34" charset="0"/>
              </a:rPr>
              <a:t>-</a:t>
            </a:r>
            <a:r>
              <a:rPr lang="en-US" altLang="ja-JP" sz="4800" b="1" i="1" dirty="0" err="1">
                <a:solidFill>
                  <a:srgbClr val="202122"/>
                </a:solidFill>
                <a:effectLst/>
                <a:latin typeface="Arial" panose="020B0604020202020204" pitchFamily="34" charset="0"/>
              </a:rPr>
              <a:t>zōni</a:t>
            </a:r>
            <a:endParaRPr lang="en-US" altLang="ja-JP" sz="4800" b="1" dirty="0">
              <a:solidFill>
                <a:schemeClr val="tx1"/>
              </a:solidFill>
              <a:effectLst/>
            </a:endParaRPr>
          </a:p>
        </p:txBody>
      </p:sp>
      <p:sp>
        <p:nvSpPr>
          <p:cNvPr id="19" name="テキスト ボックス 18">
            <a:extLst>
              <a:ext uri="{FF2B5EF4-FFF2-40B4-BE49-F238E27FC236}">
                <a16:creationId xmlns:a16="http://schemas.microsoft.com/office/drawing/2014/main" id="{D8891EB0-403A-4BEF-9050-74F9F8228CB5}"/>
              </a:ext>
            </a:extLst>
          </p:cNvPr>
          <p:cNvSpPr txBox="1"/>
          <p:nvPr/>
        </p:nvSpPr>
        <p:spPr>
          <a:xfrm>
            <a:off x="4762614" y="4001905"/>
            <a:ext cx="3202291" cy="944874"/>
          </a:xfrm>
          <a:prstGeom prst="rect">
            <a:avLst/>
          </a:prstGeom>
          <a:noFill/>
        </p:spPr>
        <p:txBody>
          <a:bodyPr wrap="square">
            <a:spAutoFit/>
          </a:bodyPr>
          <a:lstStyle/>
          <a:p>
            <a:pPr>
              <a:lnSpc>
                <a:spcPct val="90000"/>
              </a:lnSpc>
              <a:spcAft>
                <a:spcPts val="600"/>
              </a:spcAft>
            </a:pPr>
            <a:r>
              <a:rPr lang="en-US" altLang="ja-JP" sz="2400" b="1" dirty="0">
                <a:solidFill>
                  <a:srgbClr val="0E101A"/>
                </a:solidFill>
                <a:latin typeface="Arial" panose="020B0604020202020204" pitchFamily="34" charset="0"/>
                <a:cs typeface="Arial" panose="020B0604020202020204" pitchFamily="34" charset="0"/>
              </a:rPr>
              <a:t>Miso</a:t>
            </a:r>
            <a:r>
              <a:rPr lang="en-US" altLang="ja-JP" sz="2400" b="1" dirty="0">
                <a:solidFill>
                  <a:srgbClr val="0E101A"/>
                </a:solidFill>
                <a:effectLst/>
                <a:latin typeface="Arial" panose="020B0604020202020204" pitchFamily="34" charset="0"/>
                <a:cs typeface="Arial" panose="020B0604020202020204" pitchFamily="34" charset="0"/>
              </a:rPr>
              <a:t> soup and</a:t>
            </a:r>
            <a:r>
              <a:rPr lang="en-US" altLang="ja-JP" sz="3200" b="1" dirty="0">
                <a:solidFill>
                  <a:srgbClr val="0E101A"/>
                </a:solidFill>
                <a:effectLst/>
                <a:latin typeface="Arial" panose="020B0604020202020204" pitchFamily="34" charset="0"/>
                <a:cs typeface="Arial" panose="020B0604020202020204" pitchFamily="34" charset="0"/>
              </a:rPr>
              <a:t> </a:t>
            </a:r>
            <a:r>
              <a:rPr lang="en-US" altLang="ja-JP" sz="2400" b="1" dirty="0">
                <a:solidFill>
                  <a:srgbClr val="0E101A"/>
                </a:solidFill>
                <a:effectLst/>
                <a:latin typeface="Arial" panose="020B0604020202020204" pitchFamily="34" charset="0"/>
                <a:cs typeface="Arial" panose="020B0604020202020204" pitchFamily="34" charset="0"/>
              </a:rPr>
              <a:t> </a:t>
            </a:r>
          </a:p>
          <a:p>
            <a:pPr>
              <a:lnSpc>
                <a:spcPct val="90000"/>
              </a:lnSpc>
              <a:spcAft>
                <a:spcPts val="600"/>
              </a:spcAft>
            </a:pPr>
            <a:r>
              <a:rPr lang="en-US" altLang="ja-JP" sz="2400" b="1" dirty="0">
                <a:solidFill>
                  <a:srgbClr val="0E101A"/>
                </a:solidFill>
                <a:latin typeface="Arial" panose="020B0604020202020204" pitchFamily="34" charset="0"/>
                <a:cs typeface="Arial" panose="020B0604020202020204" pitchFamily="34" charset="0"/>
              </a:rPr>
              <a:t>  </a:t>
            </a:r>
            <a:r>
              <a:rPr lang="en-US" altLang="ja-JP" sz="2400" b="1" dirty="0">
                <a:solidFill>
                  <a:srgbClr val="0E101A"/>
                </a:solidFill>
                <a:effectLst/>
                <a:latin typeface="Arial" panose="020B0604020202020204" pitchFamily="34" charset="0"/>
                <a:cs typeface="Arial" panose="020B0604020202020204" pitchFamily="34" charset="0"/>
              </a:rPr>
              <a:t>round shape mochi </a:t>
            </a:r>
          </a:p>
        </p:txBody>
      </p:sp>
      <p:sp>
        <p:nvSpPr>
          <p:cNvPr id="16" name="テキスト ボックス 15">
            <a:extLst>
              <a:ext uri="{FF2B5EF4-FFF2-40B4-BE49-F238E27FC236}">
                <a16:creationId xmlns:a16="http://schemas.microsoft.com/office/drawing/2014/main" id="{08771DCD-27FD-4176-AFB7-C0DBB0B99615}"/>
              </a:ext>
            </a:extLst>
          </p:cNvPr>
          <p:cNvSpPr txBox="1"/>
          <p:nvPr/>
        </p:nvSpPr>
        <p:spPr>
          <a:xfrm>
            <a:off x="4925480" y="2922781"/>
            <a:ext cx="2738358" cy="424732"/>
          </a:xfrm>
          <a:prstGeom prst="rect">
            <a:avLst/>
          </a:prstGeom>
          <a:noFill/>
        </p:spPr>
        <p:txBody>
          <a:bodyPr wrap="square">
            <a:spAutoFit/>
          </a:bodyPr>
          <a:lstStyle/>
          <a:p>
            <a:pPr>
              <a:lnSpc>
                <a:spcPct val="90000"/>
              </a:lnSpc>
              <a:spcAft>
                <a:spcPts val="600"/>
              </a:spcAft>
            </a:pPr>
            <a:r>
              <a:rPr lang="en-US" altLang="ja-JP" sz="1800" dirty="0">
                <a:solidFill>
                  <a:srgbClr val="0E101A"/>
                </a:solidFill>
                <a:effectLst/>
                <a:latin typeface="Arial" panose="020B0604020202020204" pitchFamily="34" charset="0"/>
                <a:cs typeface="Arial" panose="020B0604020202020204" pitchFamily="34" charset="0"/>
              </a:rPr>
              <a:t> </a:t>
            </a:r>
            <a:r>
              <a:rPr lang="en-US" altLang="ja-JP" sz="2400" b="1" dirty="0">
                <a:solidFill>
                  <a:srgbClr val="0E101A"/>
                </a:solidFill>
                <a:effectLst/>
                <a:latin typeface="Arial" panose="020B0604020202020204" pitchFamily="34" charset="0"/>
                <a:cs typeface="Arial" panose="020B0604020202020204" pitchFamily="34" charset="0"/>
              </a:rPr>
              <a:t>in eastern Japan</a:t>
            </a:r>
            <a:endParaRPr lang="en-US" altLang="ja-JP" sz="1800" b="1" dirty="0">
              <a:solidFill>
                <a:srgbClr val="0E101A"/>
              </a:solidFill>
              <a:effectLst/>
              <a:latin typeface="Arial" panose="020B0604020202020204" pitchFamily="34" charset="0"/>
              <a:cs typeface="Arial" panose="020B0604020202020204" pitchFamily="34" charset="0"/>
            </a:endParaRPr>
          </a:p>
        </p:txBody>
      </p:sp>
      <p:sp>
        <p:nvSpPr>
          <p:cNvPr id="18" name="テキスト ボックス 17">
            <a:extLst>
              <a:ext uri="{FF2B5EF4-FFF2-40B4-BE49-F238E27FC236}">
                <a16:creationId xmlns:a16="http://schemas.microsoft.com/office/drawing/2014/main" id="{ABF10B32-D3EA-4F4D-AF2C-F8BF60766223}"/>
              </a:ext>
            </a:extLst>
          </p:cNvPr>
          <p:cNvSpPr txBox="1"/>
          <p:nvPr/>
        </p:nvSpPr>
        <p:spPr>
          <a:xfrm>
            <a:off x="4991812" y="4946779"/>
            <a:ext cx="2882417" cy="424732"/>
          </a:xfrm>
          <a:prstGeom prst="rect">
            <a:avLst/>
          </a:prstGeom>
          <a:noFill/>
        </p:spPr>
        <p:txBody>
          <a:bodyPr wrap="square">
            <a:spAutoFit/>
          </a:bodyPr>
          <a:lstStyle/>
          <a:p>
            <a:pPr>
              <a:lnSpc>
                <a:spcPct val="90000"/>
              </a:lnSpc>
              <a:spcAft>
                <a:spcPts val="600"/>
              </a:spcAft>
            </a:pPr>
            <a:r>
              <a:rPr lang="en-US" altLang="ja-JP" sz="1800" dirty="0">
                <a:solidFill>
                  <a:srgbClr val="0E101A"/>
                </a:solidFill>
                <a:effectLst/>
                <a:latin typeface="Arial" panose="020B0604020202020204" pitchFamily="34" charset="0"/>
                <a:cs typeface="Arial" panose="020B0604020202020204" pitchFamily="34" charset="0"/>
              </a:rPr>
              <a:t> </a:t>
            </a:r>
            <a:r>
              <a:rPr lang="en-US" altLang="ja-JP" sz="2400" b="1" dirty="0">
                <a:solidFill>
                  <a:srgbClr val="0E101A"/>
                </a:solidFill>
                <a:effectLst/>
                <a:latin typeface="Arial" panose="020B0604020202020204" pitchFamily="34" charset="0"/>
                <a:cs typeface="Arial" panose="020B0604020202020204" pitchFamily="34" charset="0"/>
              </a:rPr>
              <a:t>in western Japan</a:t>
            </a:r>
            <a:endParaRPr lang="en-US" altLang="ja-JP" sz="1800" b="1" dirty="0">
              <a:solidFill>
                <a:srgbClr val="0E101A"/>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8145129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9" name="Rectangle 138">
            <a:extLst>
              <a:ext uri="{FF2B5EF4-FFF2-40B4-BE49-F238E27FC236}">
                <a16:creationId xmlns:a16="http://schemas.microsoft.com/office/drawing/2014/main" id="{4676BFEE-E63A-42A3-87D5-FD65694B70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2" name="図 11" descr="建物の前の群衆&#10;&#10;自動的に生成された説明">
            <a:extLst>
              <a:ext uri="{FF2B5EF4-FFF2-40B4-BE49-F238E27FC236}">
                <a16:creationId xmlns:a16="http://schemas.microsoft.com/office/drawing/2014/main" id="{91D0DF26-9998-4F68-948E-6490F9981535}"/>
              </a:ext>
            </a:extLst>
          </p:cNvPr>
          <p:cNvPicPr>
            <a:picLocks noChangeAspect="1"/>
          </p:cNvPicPr>
          <p:nvPr/>
        </p:nvPicPr>
        <p:blipFill rotWithShape="1">
          <a:blip r:embed="rId3">
            <a:extLst>
              <a:ext uri="{28A0092B-C50C-407E-A947-70E740481C1C}">
                <a14:useLocalDpi xmlns:a14="http://schemas.microsoft.com/office/drawing/2010/main" val="0"/>
              </a:ext>
            </a:extLst>
          </a:blip>
          <a:srcRect l="15285" t="2540" r="16335" b="2302"/>
          <a:stretch/>
        </p:blipFill>
        <p:spPr>
          <a:xfrm>
            <a:off x="164430" y="197433"/>
            <a:ext cx="4654276" cy="6525992"/>
          </a:xfrm>
          <a:prstGeom prst="rect">
            <a:avLst/>
          </a:prstGeom>
        </p:spPr>
      </p:pic>
      <p:pic>
        <p:nvPicPr>
          <p:cNvPr id="2" name="図 1" descr="夕日と海に入る人々&#10;&#10;自動的に生成された説明">
            <a:extLst>
              <a:ext uri="{FF2B5EF4-FFF2-40B4-BE49-F238E27FC236}">
                <a16:creationId xmlns:a16="http://schemas.microsoft.com/office/drawing/2014/main" id="{49F88AB3-FB76-41FB-A662-876651C3F6F1}"/>
              </a:ext>
            </a:extLst>
          </p:cNvPr>
          <p:cNvPicPr>
            <a:picLocks noChangeAspect="1"/>
          </p:cNvPicPr>
          <p:nvPr/>
        </p:nvPicPr>
        <p:blipFill rotWithShape="1">
          <a:blip r:embed="rId4">
            <a:extLst>
              <a:ext uri="{28A0092B-C50C-407E-A947-70E740481C1C}">
                <a14:useLocalDpi xmlns:a14="http://schemas.microsoft.com/office/drawing/2010/main" val="0"/>
              </a:ext>
            </a:extLst>
          </a:blip>
          <a:srcRect t="22624" r="3328" b="2"/>
          <a:stretch/>
        </p:blipFill>
        <p:spPr>
          <a:xfrm>
            <a:off x="4856318" y="197433"/>
            <a:ext cx="7171252" cy="4328831"/>
          </a:xfrm>
          <a:prstGeom prst="rect">
            <a:avLst/>
          </a:prstGeom>
        </p:spPr>
      </p:pic>
      <p:pic>
        <p:nvPicPr>
          <p:cNvPr id="1030" name="Picture 6" descr="ソース画像を表示">
            <a:extLst>
              <a:ext uri="{FF2B5EF4-FFF2-40B4-BE49-F238E27FC236}">
                <a16:creationId xmlns:a16="http://schemas.microsoft.com/office/drawing/2014/main" id="{DA46915C-6F53-4829-9500-D95F7D78E22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7125" r="-1385" b="9445"/>
          <a:stretch/>
        </p:blipFill>
        <p:spPr bwMode="auto">
          <a:xfrm>
            <a:off x="4856318" y="4577123"/>
            <a:ext cx="3667939" cy="2123040"/>
          </a:xfrm>
          <a:prstGeom prst="rect">
            <a:avLst/>
          </a:prstGeom>
          <a:noFill/>
          <a:extLst>
            <a:ext uri="{909E8E84-426E-40DD-AFC4-6F175D3DCCD1}">
              <a14:hiddenFill xmlns:a14="http://schemas.microsoft.com/office/drawing/2010/main">
                <a:solidFill>
                  <a:srgbClr val="FFFFFF"/>
                </a:solidFill>
              </a14:hiddenFill>
            </a:ext>
          </a:extLst>
        </p:spPr>
      </p:pic>
      <p:pic>
        <p:nvPicPr>
          <p:cNvPr id="4" name="図 3" descr="人, テーブル, 屋内, 座る が含まれている画像&#10;&#10;自動的に生成された説明">
            <a:extLst>
              <a:ext uri="{FF2B5EF4-FFF2-40B4-BE49-F238E27FC236}">
                <a16:creationId xmlns:a16="http://schemas.microsoft.com/office/drawing/2014/main" id="{E090CEDD-0B05-44D1-852C-6777BE163791}"/>
              </a:ext>
            </a:extLst>
          </p:cNvPr>
          <p:cNvPicPr>
            <a:picLocks noChangeAspect="1"/>
          </p:cNvPicPr>
          <p:nvPr/>
        </p:nvPicPr>
        <p:blipFill rotWithShape="1">
          <a:blip r:embed="rId6">
            <a:extLst>
              <a:ext uri="{28A0092B-C50C-407E-A947-70E740481C1C}">
                <a14:useLocalDpi xmlns:a14="http://schemas.microsoft.com/office/drawing/2010/main" val="0"/>
              </a:ext>
            </a:extLst>
          </a:blip>
          <a:srcRect l="159" r="676" b="3684"/>
          <a:stretch/>
        </p:blipFill>
        <p:spPr>
          <a:xfrm>
            <a:off x="8561869" y="4577124"/>
            <a:ext cx="3465701" cy="2146302"/>
          </a:xfrm>
          <a:prstGeom prst="rect">
            <a:avLst/>
          </a:prstGeom>
        </p:spPr>
      </p:pic>
    </p:spTree>
    <p:extLst>
      <p:ext uri="{BB962C8B-B14F-4D97-AF65-F5344CB8AC3E}">
        <p14:creationId xmlns:p14="http://schemas.microsoft.com/office/powerpoint/2010/main" val="151487628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F101B3CC-B49F-4CE0-B198-228D1D4285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図 3" descr="食品 が含まれている画像&#10;&#10;自動的に生成された説明">
            <a:extLst>
              <a:ext uri="{FF2B5EF4-FFF2-40B4-BE49-F238E27FC236}">
                <a16:creationId xmlns:a16="http://schemas.microsoft.com/office/drawing/2014/main" id="{952A465C-B349-4897-936E-85D71071162F}"/>
              </a:ext>
            </a:extLst>
          </p:cNvPr>
          <p:cNvPicPr>
            <a:picLocks noChangeAspect="1"/>
          </p:cNvPicPr>
          <p:nvPr/>
        </p:nvPicPr>
        <p:blipFill rotWithShape="1">
          <a:blip r:embed="rId3">
            <a:extLst>
              <a:ext uri="{28A0092B-C50C-407E-A947-70E740481C1C}">
                <a14:useLocalDpi xmlns:a14="http://schemas.microsoft.com/office/drawing/2010/main" val="0"/>
              </a:ext>
            </a:extLst>
          </a:blip>
          <a:srcRect r="24462" b="2"/>
          <a:stretch/>
        </p:blipFill>
        <p:spPr>
          <a:xfrm rot="5400000">
            <a:off x="-411596" y="1290519"/>
            <a:ext cx="5743616" cy="4276956"/>
          </a:xfrm>
          <a:prstGeom prst="rect">
            <a:avLst/>
          </a:prstGeom>
        </p:spPr>
      </p:pic>
      <p:sp>
        <p:nvSpPr>
          <p:cNvPr id="5" name="テキスト ボックス 4">
            <a:extLst>
              <a:ext uri="{FF2B5EF4-FFF2-40B4-BE49-F238E27FC236}">
                <a16:creationId xmlns:a16="http://schemas.microsoft.com/office/drawing/2014/main" id="{8F14F470-DDB8-4725-A46F-F34A6358F40C}"/>
              </a:ext>
            </a:extLst>
          </p:cNvPr>
          <p:cNvSpPr txBox="1"/>
          <p:nvPr/>
        </p:nvSpPr>
        <p:spPr>
          <a:xfrm>
            <a:off x="4743280" y="234023"/>
            <a:ext cx="4645089" cy="646331"/>
          </a:xfrm>
          <a:prstGeom prst="rect">
            <a:avLst/>
          </a:prstGeom>
          <a:ln>
            <a:solidFill>
              <a:schemeClr val="bg1"/>
            </a:solidFill>
          </a:ln>
        </p:spPr>
        <p:style>
          <a:lnRef idx="2">
            <a:schemeClr val="accent3"/>
          </a:lnRef>
          <a:fillRef idx="1">
            <a:schemeClr val="lt1"/>
          </a:fillRef>
          <a:effectRef idx="0">
            <a:schemeClr val="accent3"/>
          </a:effectRef>
          <a:fontRef idx="minor">
            <a:schemeClr val="dk1"/>
          </a:fontRef>
        </p:style>
        <p:txBody>
          <a:bodyPr wrap="square">
            <a:spAutoFit/>
          </a:bodyPr>
          <a:lstStyle/>
          <a:p>
            <a:r>
              <a:rPr lang="en-US" altLang="ja-JP" sz="3600" b="1" dirty="0" err="1">
                <a:solidFill>
                  <a:srgbClr val="0E101A"/>
                </a:solidFill>
                <a:effectLst/>
                <a:latin typeface="Arial" panose="020B0604020202020204" pitchFamily="34" charset="0"/>
                <a:cs typeface="Arial" panose="020B0604020202020204" pitchFamily="34" charset="0"/>
              </a:rPr>
              <a:t>Haru</a:t>
            </a:r>
            <a:r>
              <a:rPr lang="en-US" altLang="ja-JP" sz="3600" b="1" dirty="0">
                <a:solidFill>
                  <a:srgbClr val="0E101A"/>
                </a:solidFill>
                <a:effectLst/>
                <a:latin typeface="Arial" panose="020B0604020202020204" pitchFamily="34" charset="0"/>
                <a:cs typeface="Arial" panose="020B0604020202020204" pitchFamily="34" charset="0"/>
              </a:rPr>
              <a:t>-no-</a:t>
            </a:r>
            <a:r>
              <a:rPr lang="en-US" altLang="ja-JP" sz="3600" b="1" dirty="0" err="1">
                <a:solidFill>
                  <a:srgbClr val="0E101A"/>
                </a:solidFill>
                <a:latin typeface="Arial" panose="020B0604020202020204" pitchFamily="34" charset="0"/>
                <a:cs typeface="Arial" panose="020B0604020202020204" pitchFamily="34" charset="0"/>
              </a:rPr>
              <a:t>n</a:t>
            </a:r>
            <a:r>
              <a:rPr lang="en-US" altLang="ja-JP" sz="3600" b="1" dirty="0" err="1">
                <a:solidFill>
                  <a:srgbClr val="0E101A"/>
                </a:solidFill>
                <a:effectLst/>
                <a:latin typeface="Arial" panose="020B0604020202020204" pitchFamily="34" charset="0"/>
                <a:cs typeface="Arial" panose="020B0604020202020204" pitchFamily="34" charset="0"/>
              </a:rPr>
              <a:t>anakusa</a:t>
            </a:r>
            <a:endParaRPr lang="en-US" altLang="ja-JP" sz="3600" b="1" dirty="0">
              <a:solidFill>
                <a:srgbClr val="0E101A"/>
              </a:solidFill>
              <a:effectLst/>
              <a:latin typeface="Arial" panose="020B0604020202020204" pitchFamily="34" charset="0"/>
              <a:cs typeface="Arial" panose="020B0604020202020204" pitchFamily="34" charset="0"/>
            </a:endParaRPr>
          </a:p>
        </p:txBody>
      </p:sp>
      <p:pic>
        <p:nvPicPr>
          <p:cNvPr id="6" name="図 5" descr="ダイアグラム&#10;&#10;自動的に生成された説明">
            <a:extLst>
              <a:ext uri="{FF2B5EF4-FFF2-40B4-BE49-F238E27FC236}">
                <a16:creationId xmlns:a16="http://schemas.microsoft.com/office/drawing/2014/main" id="{352E2A42-E0D1-41F3-89AD-274A867065C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18900" y="1114378"/>
            <a:ext cx="6907786" cy="5186428"/>
          </a:xfrm>
          <a:prstGeom prst="rect">
            <a:avLst/>
          </a:prstGeom>
        </p:spPr>
      </p:pic>
    </p:spTree>
    <p:extLst>
      <p:ext uri="{BB962C8B-B14F-4D97-AF65-F5344CB8AC3E}">
        <p14:creationId xmlns:p14="http://schemas.microsoft.com/office/powerpoint/2010/main" val="139334655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1BE3FA7-0D70-4431-814F-D8C40576EA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2">
            <a:extLst>
              <a:ext uri="{FF2B5EF4-FFF2-40B4-BE49-F238E27FC236}">
                <a16:creationId xmlns:a16="http://schemas.microsoft.com/office/drawing/2014/main" id="{C75FC8A2-1F0F-4B9E-9F12-EAD2EFC4527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0934" r="13187" b="1"/>
          <a:stretch/>
        </p:blipFill>
        <p:spPr bwMode="auto">
          <a:xfrm>
            <a:off x="321731" y="557189"/>
            <a:ext cx="5668684" cy="5743618"/>
          </a:xfrm>
          <a:prstGeom prst="rect">
            <a:avLst/>
          </a:prstGeom>
          <a:noFill/>
          <a:extLst>
            <a:ext uri="{909E8E84-426E-40DD-AFC4-6F175D3DCCD1}">
              <a14:hiddenFill xmlns:a14="http://schemas.microsoft.com/office/drawing/2010/main">
                <a:solidFill>
                  <a:srgbClr val="FFFFFF"/>
                </a:solidFill>
              </a14:hiddenFill>
            </a:ext>
          </a:extLst>
        </p:spPr>
      </p:pic>
      <p:pic>
        <p:nvPicPr>
          <p:cNvPr id="3" name="図 2" descr="ボウルに入ったスープ&#10;&#10;自動的に生成された説明">
            <a:extLst>
              <a:ext uri="{FF2B5EF4-FFF2-40B4-BE49-F238E27FC236}">
                <a16:creationId xmlns:a16="http://schemas.microsoft.com/office/drawing/2014/main" id="{65E71748-C858-428D-9C53-AB275D262FBF}"/>
              </a:ext>
            </a:extLst>
          </p:cNvPr>
          <p:cNvPicPr>
            <a:picLocks noChangeAspect="1"/>
          </p:cNvPicPr>
          <p:nvPr/>
        </p:nvPicPr>
        <p:blipFill rotWithShape="1">
          <a:blip r:embed="rId4">
            <a:extLst>
              <a:ext uri="{28A0092B-C50C-407E-A947-70E740481C1C}">
                <a14:useLocalDpi xmlns:a14="http://schemas.microsoft.com/office/drawing/2010/main" val="0"/>
              </a:ext>
            </a:extLst>
          </a:blip>
          <a:srcRect l="9567" r="16329" b="-2"/>
          <a:stretch/>
        </p:blipFill>
        <p:spPr>
          <a:xfrm>
            <a:off x="6195375" y="557189"/>
            <a:ext cx="5674893" cy="5743618"/>
          </a:xfrm>
          <a:prstGeom prst="rect">
            <a:avLst/>
          </a:prstGeom>
        </p:spPr>
      </p:pic>
      <p:sp>
        <p:nvSpPr>
          <p:cNvPr id="5" name="テキスト ボックス 4">
            <a:extLst>
              <a:ext uri="{FF2B5EF4-FFF2-40B4-BE49-F238E27FC236}">
                <a16:creationId xmlns:a16="http://schemas.microsoft.com/office/drawing/2014/main" id="{EF5A35EE-F3D4-41EF-9C5E-CE08578D0905}"/>
              </a:ext>
            </a:extLst>
          </p:cNvPr>
          <p:cNvSpPr txBox="1"/>
          <p:nvPr/>
        </p:nvSpPr>
        <p:spPr>
          <a:xfrm>
            <a:off x="4297603" y="234023"/>
            <a:ext cx="3596794" cy="646331"/>
          </a:xfrm>
          <a:prstGeom prst="rect">
            <a:avLst/>
          </a:prstGeom>
          <a:ln>
            <a:solidFill>
              <a:schemeClr val="bg1"/>
            </a:solidFill>
          </a:ln>
        </p:spPr>
        <p:style>
          <a:lnRef idx="2">
            <a:schemeClr val="accent3"/>
          </a:lnRef>
          <a:fillRef idx="1">
            <a:schemeClr val="lt1"/>
          </a:fillRef>
          <a:effectRef idx="0">
            <a:schemeClr val="accent3"/>
          </a:effectRef>
          <a:fontRef idx="minor">
            <a:schemeClr val="dk1"/>
          </a:fontRef>
        </p:style>
        <p:txBody>
          <a:bodyPr wrap="square">
            <a:spAutoFit/>
          </a:bodyPr>
          <a:lstStyle/>
          <a:p>
            <a:r>
              <a:rPr lang="en-US" altLang="ja-JP" sz="3600" b="1" dirty="0" err="1">
                <a:solidFill>
                  <a:srgbClr val="0E101A"/>
                </a:solidFill>
                <a:effectLst/>
                <a:latin typeface="Arial" panose="020B0604020202020204" pitchFamily="34" charset="0"/>
                <a:cs typeface="Arial" panose="020B0604020202020204" pitchFamily="34" charset="0"/>
              </a:rPr>
              <a:t>Nanakusa-gayu</a:t>
            </a:r>
            <a:endParaRPr lang="en-US" altLang="ja-JP" sz="3600" b="1" dirty="0">
              <a:solidFill>
                <a:srgbClr val="0E101A"/>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496772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262ABC4B-37D8-4218-BDD8-6DF6A00C0C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図 3" descr="ボウルに盛られた料理&#10;&#10;自動的に生成された説明">
            <a:extLst>
              <a:ext uri="{FF2B5EF4-FFF2-40B4-BE49-F238E27FC236}">
                <a16:creationId xmlns:a16="http://schemas.microsoft.com/office/drawing/2014/main" id="{60523DC8-7EC9-42F7-81A1-11991D9A3419}"/>
              </a:ext>
            </a:extLst>
          </p:cNvPr>
          <p:cNvPicPr>
            <a:picLocks noChangeAspect="1"/>
          </p:cNvPicPr>
          <p:nvPr/>
        </p:nvPicPr>
        <p:blipFill rotWithShape="1">
          <a:blip r:embed="rId3">
            <a:extLst>
              <a:ext uri="{28A0092B-C50C-407E-A947-70E740481C1C}">
                <a14:useLocalDpi xmlns:a14="http://schemas.microsoft.com/office/drawing/2010/main" val="0"/>
              </a:ext>
            </a:extLst>
          </a:blip>
          <a:srcRect l="20227" t="11532" r="-1876" b="8811"/>
          <a:stretch/>
        </p:blipFill>
        <p:spPr>
          <a:xfrm>
            <a:off x="406395" y="249302"/>
            <a:ext cx="4633437" cy="3017405"/>
          </a:xfrm>
          <a:prstGeom prst="rect">
            <a:avLst/>
          </a:prstGeom>
        </p:spPr>
      </p:pic>
      <p:pic>
        <p:nvPicPr>
          <p:cNvPr id="7" name="図 6" descr="アイコン&#10;&#10;中程度の精度で自動的に生成された説明">
            <a:extLst>
              <a:ext uri="{FF2B5EF4-FFF2-40B4-BE49-F238E27FC236}">
                <a16:creationId xmlns:a16="http://schemas.microsoft.com/office/drawing/2014/main" id="{B7F5802B-1F46-4515-A41F-10CDA7BEF8CD}"/>
              </a:ext>
            </a:extLst>
          </p:cNvPr>
          <p:cNvPicPr>
            <a:picLocks noChangeAspect="1"/>
          </p:cNvPicPr>
          <p:nvPr/>
        </p:nvPicPr>
        <p:blipFill rotWithShape="1">
          <a:blip r:embed="rId4">
            <a:extLst>
              <a:ext uri="{28A0092B-C50C-407E-A947-70E740481C1C}">
                <a14:useLocalDpi xmlns:a14="http://schemas.microsoft.com/office/drawing/2010/main" val="0"/>
              </a:ext>
            </a:extLst>
          </a:blip>
          <a:srcRect b="4299"/>
          <a:stretch/>
        </p:blipFill>
        <p:spPr>
          <a:xfrm>
            <a:off x="5334000" y="89864"/>
            <a:ext cx="6858000" cy="6563184"/>
          </a:xfrm>
          <a:prstGeom prst="rect">
            <a:avLst/>
          </a:prstGeom>
        </p:spPr>
      </p:pic>
      <p:sp>
        <p:nvSpPr>
          <p:cNvPr id="12" name="テキスト ボックス 11">
            <a:extLst>
              <a:ext uri="{FF2B5EF4-FFF2-40B4-BE49-F238E27FC236}">
                <a16:creationId xmlns:a16="http://schemas.microsoft.com/office/drawing/2014/main" id="{FD4B1D5A-5F2C-4D54-B439-258D394CC0EB}"/>
              </a:ext>
            </a:extLst>
          </p:cNvPr>
          <p:cNvSpPr txBox="1"/>
          <p:nvPr/>
        </p:nvSpPr>
        <p:spPr>
          <a:xfrm>
            <a:off x="5496757" y="321732"/>
            <a:ext cx="3596794" cy="646331"/>
          </a:xfrm>
          <a:prstGeom prst="rect">
            <a:avLst/>
          </a:prstGeom>
          <a:ln>
            <a:solidFill>
              <a:schemeClr val="bg1"/>
            </a:solidFill>
          </a:ln>
        </p:spPr>
        <p:style>
          <a:lnRef idx="2">
            <a:schemeClr val="accent3"/>
          </a:lnRef>
          <a:fillRef idx="1">
            <a:schemeClr val="lt1"/>
          </a:fillRef>
          <a:effectRef idx="0">
            <a:schemeClr val="accent3"/>
          </a:effectRef>
          <a:fontRef idx="minor">
            <a:schemeClr val="dk1"/>
          </a:fontRef>
        </p:style>
        <p:txBody>
          <a:bodyPr wrap="square">
            <a:spAutoFit/>
          </a:bodyPr>
          <a:lstStyle/>
          <a:p>
            <a:r>
              <a:rPr lang="en-US" altLang="ja-JP" sz="3600" b="1" dirty="0" err="1">
                <a:solidFill>
                  <a:srgbClr val="0E101A"/>
                </a:solidFill>
                <a:effectLst/>
                <a:latin typeface="Arial" panose="020B0604020202020204" pitchFamily="34" charset="0"/>
                <a:cs typeface="Arial" panose="020B0604020202020204" pitchFamily="34" charset="0"/>
              </a:rPr>
              <a:t>Kagami-biraki</a:t>
            </a:r>
            <a:endParaRPr lang="en-US" altLang="ja-JP" sz="3600" b="1" dirty="0">
              <a:solidFill>
                <a:srgbClr val="0E101A"/>
              </a:solidFill>
              <a:effectLst/>
              <a:latin typeface="Arial" panose="020B0604020202020204" pitchFamily="34" charset="0"/>
              <a:cs typeface="Arial" panose="020B0604020202020204" pitchFamily="34" charset="0"/>
            </a:endParaRPr>
          </a:p>
        </p:txBody>
      </p:sp>
      <p:pic>
        <p:nvPicPr>
          <p:cNvPr id="3" name="図 2" descr="ボウルに入った料理&#10;&#10;自動的に生成された説明">
            <a:extLst>
              <a:ext uri="{FF2B5EF4-FFF2-40B4-BE49-F238E27FC236}">
                <a16:creationId xmlns:a16="http://schemas.microsoft.com/office/drawing/2014/main" id="{C00BA07D-2B53-42E8-936C-9D3B969D177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6395" y="3516008"/>
            <a:ext cx="4633437" cy="3091263"/>
          </a:xfrm>
          <a:prstGeom prst="rect">
            <a:avLst/>
          </a:prstGeom>
        </p:spPr>
      </p:pic>
    </p:spTree>
    <p:extLst>
      <p:ext uri="{BB962C8B-B14F-4D97-AF65-F5344CB8AC3E}">
        <p14:creationId xmlns:p14="http://schemas.microsoft.com/office/powerpoint/2010/main" val="197358525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114C78B5-EC6B-4A39-8860-7051008674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図 1" descr="ボウルに入った食べ物&#10;&#10;自動的に生成された説明">
            <a:extLst>
              <a:ext uri="{FF2B5EF4-FFF2-40B4-BE49-F238E27FC236}">
                <a16:creationId xmlns:a16="http://schemas.microsoft.com/office/drawing/2014/main" id="{E8D131A1-AA17-42F4-B5EF-6719D9A83D0B}"/>
              </a:ext>
            </a:extLst>
          </p:cNvPr>
          <p:cNvPicPr>
            <a:picLocks noChangeAspect="1"/>
          </p:cNvPicPr>
          <p:nvPr/>
        </p:nvPicPr>
        <p:blipFill rotWithShape="1">
          <a:blip r:embed="rId3">
            <a:extLst>
              <a:ext uri="{28A0092B-C50C-407E-A947-70E740481C1C}">
                <a14:useLocalDpi xmlns:a14="http://schemas.microsoft.com/office/drawing/2010/main" val="0"/>
              </a:ext>
            </a:extLst>
          </a:blip>
          <a:srcRect l="28500" r="3372"/>
          <a:stretch/>
        </p:blipFill>
        <p:spPr>
          <a:xfrm>
            <a:off x="20" y="10"/>
            <a:ext cx="4000480" cy="3904882"/>
          </a:xfrm>
          <a:custGeom>
            <a:avLst/>
            <a:gdLst/>
            <a:ahLst/>
            <a:cxnLst/>
            <a:rect l="l" t="t" r="r" b="b"/>
            <a:pathLst>
              <a:path w="4000500" h="3413410">
                <a:moveTo>
                  <a:pt x="0" y="0"/>
                </a:moveTo>
                <a:lnTo>
                  <a:pt x="4000500" y="0"/>
                </a:lnTo>
                <a:lnTo>
                  <a:pt x="4000500" y="3330603"/>
                </a:lnTo>
                <a:lnTo>
                  <a:pt x="416174" y="3413410"/>
                </a:lnTo>
                <a:lnTo>
                  <a:pt x="0" y="3408169"/>
                </a:lnTo>
                <a:close/>
              </a:path>
            </a:pathLst>
          </a:custGeom>
        </p:spPr>
      </p:pic>
      <p:pic>
        <p:nvPicPr>
          <p:cNvPr id="4" name="図 3" descr="レストランで食事をしている人達&#10;&#10;自動的に生成された説明">
            <a:extLst>
              <a:ext uri="{FF2B5EF4-FFF2-40B4-BE49-F238E27FC236}">
                <a16:creationId xmlns:a16="http://schemas.microsoft.com/office/drawing/2014/main" id="{76B87658-A754-4D19-B733-8A74FCD7ACA5}"/>
              </a:ext>
            </a:extLst>
          </p:cNvPr>
          <p:cNvPicPr>
            <a:picLocks noChangeAspect="1"/>
          </p:cNvPicPr>
          <p:nvPr/>
        </p:nvPicPr>
        <p:blipFill rotWithShape="1">
          <a:blip r:embed="rId4">
            <a:extLst>
              <a:ext uri="{28A0092B-C50C-407E-A947-70E740481C1C}">
                <a14:useLocalDpi xmlns:a14="http://schemas.microsoft.com/office/drawing/2010/main" val="0"/>
              </a:ext>
            </a:extLst>
          </a:blip>
          <a:srcRect l="13776" r="18649" b="1"/>
          <a:stretch/>
        </p:blipFill>
        <p:spPr>
          <a:xfrm>
            <a:off x="4191002" y="10"/>
            <a:ext cx="3809998" cy="3904881"/>
          </a:xfrm>
          <a:custGeom>
            <a:avLst/>
            <a:gdLst/>
            <a:ahLst/>
            <a:cxnLst/>
            <a:rect l="l" t="t" r="r" b="b"/>
            <a:pathLst>
              <a:path w="3809998" h="3361533">
                <a:moveTo>
                  <a:pt x="0" y="0"/>
                </a:moveTo>
                <a:lnTo>
                  <a:pt x="3809998" y="0"/>
                </a:lnTo>
                <a:lnTo>
                  <a:pt x="3809998" y="3353206"/>
                </a:lnTo>
                <a:lnTo>
                  <a:pt x="1781628" y="3181423"/>
                </a:lnTo>
                <a:lnTo>
                  <a:pt x="0" y="3361533"/>
                </a:lnTo>
                <a:close/>
              </a:path>
            </a:pathLst>
          </a:custGeom>
        </p:spPr>
      </p:pic>
      <p:pic>
        <p:nvPicPr>
          <p:cNvPr id="5" name="図 4" descr="屋内, 天井, テーブル, 吊るす が含まれている画像&#10;&#10;自動的に生成された説明">
            <a:extLst>
              <a:ext uri="{FF2B5EF4-FFF2-40B4-BE49-F238E27FC236}">
                <a16:creationId xmlns:a16="http://schemas.microsoft.com/office/drawing/2014/main" id="{8E1040E4-CC18-48C4-9A74-F9CDAC3C2C0E}"/>
              </a:ext>
            </a:extLst>
          </p:cNvPr>
          <p:cNvPicPr>
            <a:picLocks noChangeAspect="1"/>
          </p:cNvPicPr>
          <p:nvPr/>
        </p:nvPicPr>
        <p:blipFill rotWithShape="1">
          <a:blip r:embed="rId5">
            <a:extLst>
              <a:ext uri="{28A0092B-C50C-407E-A947-70E740481C1C}">
                <a14:useLocalDpi xmlns:a14="http://schemas.microsoft.com/office/drawing/2010/main" val="0"/>
              </a:ext>
            </a:extLst>
          </a:blip>
          <a:srcRect l="6023" r="19222"/>
          <a:stretch/>
        </p:blipFill>
        <p:spPr>
          <a:xfrm>
            <a:off x="8191500" y="-1"/>
            <a:ext cx="4000500" cy="4008409"/>
          </a:xfrm>
          <a:custGeom>
            <a:avLst/>
            <a:gdLst/>
            <a:ahLst/>
            <a:cxnLst/>
            <a:rect l="l" t="t" r="r" b="b"/>
            <a:pathLst>
              <a:path w="4000500" h="3403026">
                <a:moveTo>
                  <a:pt x="0" y="0"/>
                </a:moveTo>
                <a:lnTo>
                  <a:pt x="4000500" y="0"/>
                </a:lnTo>
                <a:lnTo>
                  <a:pt x="4000500" y="3403026"/>
                </a:lnTo>
                <a:lnTo>
                  <a:pt x="9072" y="3370108"/>
                </a:lnTo>
                <a:lnTo>
                  <a:pt x="0" y="3369340"/>
                </a:lnTo>
                <a:close/>
              </a:path>
            </a:pathLst>
          </a:custGeom>
        </p:spPr>
      </p:pic>
      <p:grpSp>
        <p:nvGrpSpPr>
          <p:cNvPr id="18" name="Group 17">
            <a:extLst>
              <a:ext uri="{FF2B5EF4-FFF2-40B4-BE49-F238E27FC236}">
                <a16:creationId xmlns:a16="http://schemas.microsoft.com/office/drawing/2014/main" id="{A50943B0-FDF7-4C2C-B784-9208C945A8C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528992"/>
            <a:ext cx="12192000" cy="757168"/>
            <a:chOff x="0" y="2959818"/>
            <a:chExt cx="12192000" cy="757168"/>
          </a:xfrm>
        </p:grpSpPr>
        <p:sp>
          <p:nvSpPr>
            <p:cNvPr id="19" name="Freeform: Shape 18">
              <a:extLst>
                <a:ext uri="{FF2B5EF4-FFF2-40B4-BE49-F238E27FC236}">
                  <a16:creationId xmlns:a16="http://schemas.microsoft.com/office/drawing/2014/main" id="{64021FAB-FA86-49DE-8FC9-585A1729B7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959818"/>
              <a:ext cx="12192000" cy="757168"/>
            </a:xfrm>
            <a:custGeom>
              <a:avLst/>
              <a:gdLst>
                <a:gd name="connsiteX0" fmla="*/ 0 w 12192000"/>
                <a:gd name="connsiteY0" fmla="*/ 0 h 757168"/>
                <a:gd name="connsiteX1" fmla="*/ 41653 w 12192000"/>
                <a:gd name="connsiteY1" fmla="*/ 6945 h 757168"/>
                <a:gd name="connsiteX2" fmla="*/ 81317 w 12192000"/>
                <a:gd name="connsiteY2" fmla="*/ 15509 h 757168"/>
                <a:gd name="connsiteX3" fmla="*/ 114150 w 12192000"/>
                <a:gd name="connsiteY3" fmla="*/ 28105 h 757168"/>
                <a:gd name="connsiteX4" fmla="*/ 214865 w 12192000"/>
                <a:gd name="connsiteY4" fmla="*/ 58374 h 757168"/>
                <a:gd name="connsiteX5" fmla="*/ 299237 w 12192000"/>
                <a:gd name="connsiteY5" fmla="*/ 63560 h 757168"/>
                <a:gd name="connsiteX6" fmla="*/ 415570 w 12192000"/>
                <a:gd name="connsiteY6" fmla="*/ 83774 h 757168"/>
                <a:gd name="connsiteX7" fmla="*/ 633210 w 12192000"/>
                <a:gd name="connsiteY7" fmla="*/ 109108 h 757168"/>
                <a:gd name="connsiteX8" fmla="*/ 677567 w 12192000"/>
                <a:gd name="connsiteY8" fmla="*/ 119446 h 757168"/>
                <a:gd name="connsiteX9" fmla="*/ 946429 w 12192000"/>
                <a:gd name="connsiteY9" fmla="*/ 171502 h 757168"/>
                <a:gd name="connsiteX10" fmla="*/ 1163367 w 12192000"/>
                <a:gd name="connsiteY10" fmla="*/ 182106 h 757168"/>
                <a:gd name="connsiteX11" fmla="*/ 1180337 w 12192000"/>
                <a:gd name="connsiteY11" fmla="*/ 181279 h 757168"/>
                <a:gd name="connsiteX12" fmla="*/ 1263939 w 12192000"/>
                <a:gd name="connsiteY12" fmla="*/ 173070 h 757168"/>
                <a:gd name="connsiteX13" fmla="*/ 1392213 w 12192000"/>
                <a:gd name="connsiteY13" fmla="*/ 183225 h 757168"/>
                <a:gd name="connsiteX14" fmla="*/ 1479752 w 12192000"/>
                <a:gd name="connsiteY14" fmla="*/ 205174 h 757168"/>
                <a:gd name="connsiteX15" fmla="*/ 1589813 w 12192000"/>
                <a:gd name="connsiteY15" fmla="*/ 211706 h 757168"/>
                <a:gd name="connsiteX16" fmla="*/ 1716264 w 12192000"/>
                <a:gd name="connsiteY16" fmla="*/ 207459 h 757168"/>
                <a:gd name="connsiteX17" fmla="*/ 1772900 w 12192000"/>
                <a:gd name="connsiteY17" fmla="*/ 208137 h 757168"/>
                <a:gd name="connsiteX18" fmla="*/ 1929319 w 12192000"/>
                <a:gd name="connsiteY18" fmla="*/ 193822 h 757168"/>
                <a:gd name="connsiteX19" fmla="*/ 2021514 w 12192000"/>
                <a:gd name="connsiteY19" fmla="*/ 204186 h 757168"/>
                <a:gd name="connsiteX20" fmla="*/ 2111753 w 12192000"/>
                <a:gd name="connsiteY20" fmla="*/ 223797 h 757168"/>
                <a:gd name="connsiteX21" fmla="*/ 2169356 w 12192000"/>
                <a:gd name="connsiteY21" fmla="*/ 241125 h 757168"/>
                <a:gd name="connsiteX22" fmla="*/ 2286638 w 12192000"/>
                <a:gd name="connsiteY22" fmla="*/ 257382 h 757168"/>
                <a:gd name="connsiteX23" fmla="*/ 2308368 w 12192000"/>
                <a:gd name="connsiteY23" fmla="*/ 256995 h 757168"/>
                <a:gd name="connsiteX24" fmla="*/ 2660621 w 12192000"/>
                <a:gd name="connsiteY24" fmla="*/ 262863 h 757168"/>
                <a:gd name="connsiteX25" fmla="*/ 2801134 w 12192000"/>
                <a:gd name="connsiteY25" fmla="*/ 250006 h 757168"/>
                <a:gd name="connsiteX26" fmla="*/ 2830994 w 12192000"/>
                <a:gd name="connsiteY26" fmla="*/ 249091 h 757168"/>
                <a:gd name="connsiteX27" fmla="*/ 3129084 w 12192000"/>
                <a:gd name="connsiteY27" fmla="*/ 242009 h 757168"/>
                <a:gd name="connsiteX28" fmla="*/ 3162162 w 12192000"/>
                <a:gd name="connsiteY28" fmla="*/ 242789 h 757168"/>
                <a:gd name="connsiteX29" fmla="*/ 3254072 w 12192000"/>
                <a:gd name="connsiteY29" fmla="*/ 251612 h 757168"/>
                <a:gd name="connsiteX30" fmla="*/ 3473491 w 12192000"/>
                <a:gd name="connsiteY30" fmla="*/ 221903 h 757168"/>
                <a:gd name="connsiteX31" fmla="*/ 3691860 w 12192000"/>
                <a:gd name="connsiteY31" fmla="*/ 219228 h 757168"/>
                <a:gd name="connsiteX32" fmla="*/ 3811494 w 12192000"/>
                <a:gd name="connsiteY32" fmla="*/ 225691 h 757168"/>
                <a:gd name="connsiteX33" fmla="*/ 3897533 w 12192000"/>
                <a:gd name="connsiteY33" fmla="*/ 220087 h 757168"/>
                <a:gd name="connsiteX34" fmla="*/ 4109430 w 12192000"/>
                <a:gd name="connsiteY34" fmla="*/ 200477 h 757168"/>
                <a:gd name="connsiteX35" fmla="*/ 4208772 w 12192000"/>
                <a:gd name="connsiteY35" fmla="*/ 200914 h 757168"/>
                <a:gd name="connsiteX36" fmla="*/ 4314641 w 12192000"/>
                <a:gd name="connsiteY36" fmla="*/ 196159 h 757168"/>
                <a:gd name="connsiteX37" fmla="*/ 4577622 w 12192000"/>
                <a:gd name="connsiteY37" fmla="*/ 163774 h 757168"/>
                <a:gd name="connsiteX38" fmla="*/ 4790345 w 12192000"/>
                <a:gd name="connsiteY38" fmla="*/ 177592 h 757168"/>
                <a:gd name="connsiteX39" fmla="*/ 4926164 w 12192000"/>
                <a:gd name="connsiteY39" fmla="*/ 184139 h 757168"/>
                <a:gd name="connsiteX40" fmla="*/ 5088812 w 12192000"/>
                <a:gd name="connsiteY40" fmla="*/ 177401 h 757168"/>
                <a:gd name="connsiteX41" fmla="*/ 5222466 w 12192000"/>
                <a:gd name="connsiteY41" fmla="*/ 162082 h 757168"/>
                <a:gd name="connsiteX42" fmla="*/ 5406528 w 12192000"/>
                <a:gd name="connsiteY42" fmla="*/ 153987 h 757168"/>
                <a:gd name="connsiteX43" fmla="*/ 5590716 w 12192000"/>
                <a:gd name="connsiteY43" fmla="*/ 129490 h 757168"/>
                <a:gd name="connsiteX44" fmla="*/ 5719429 w 12192000"/>
                <a:gd name="connsiteY44" fmla="*/ 110099 h 757168"/>
                <a:gd name="connsiteX45" fmla="*/ 5897895 w 12192000"/>
                <a:gd name="connsiteY45" fmla="*/ 96368 h 757168"/>
                <a:gd name="connsiteX46" fmla="*/ 6169957 w 12192000"/>
                <a:gd name="connsiteY46" fmla="*/ 94411 h 757168"/>
                <a:gd name="connsiteX47" fmla="*/ 6294827 w 12192000"/>
                <a:gd name="connsiteY47" fmla="*/ 99236 h 757168"/>
                <a:gd name="connsiteX48" fmla="*/ 6494261 w 12192000"/>
                <a:gd name="connsiteY48" fmla="*/ 71724 h 757168"/>
                <a:gd name="connsiteX49" fmla="*/ 6579627 w 12192000"/>
                <a:gd name="connsiteY49" fmla="*/ 57883 h 757168"/>
                <a:gd name="connsiteX50" fmla="*/ 6654800 w 12192000"/>
                <a:gd name="connsiteY50" fmla="*/ 77086 h 757168"/>
                <a:gd name="connsiteX51" fmla="*/ 6703059 w 12192000"/>
                <a:gd name="connsiteY51" fmla="*/ 97166 h 757168"/>
                <a:gd name="connsiteX52" fmla="*/ 6859445 w 12192000"/>
                <a:gd name="connsiteY52" fmla="*/ 90481 h 757168"/>
                <a:gd name="connsiteX53" fmla="*/ 7025414 w 12192000"/>
                <a:gd name="connsiteY53" fmla="*/ 83536 h 757168"/>
                <a:gd name="connsiteX54" fmla="*/ 7144137 w 12192000"/>
                <a:gd name="connsiteY54" fmla="*/ 79264 h 757168"/>
                <a:gd name="connsiteX55" fmla="*/ 7291235 w 12192000"/>
                <a:gd name="connsiteY55" fmla="*/ 95367 h 757168"/>
                <a:gd name="connsiteX56" fmla="*/ 7407395 w 12192000"/>
                <a:gd name="connsiteY56" fmla="*/ 104888 h 757168"/>
                <a:gd name="connsiteX57" fmla="*/ 7500837 w 12192000"/>
                <a:gd name="connsiteY57" fmla="*/ 119515 h 757168"/>
                <a:gd name="connsiteX58" fmla="*/ 7533567 w 12192000"/>
                <a:gd name="connsiteY58" fmla="*/ 126955 h 757168"/>
                <a:gd name="connsiteX59" fmla="*/ 7792910 w 12192000"/>
                <a:gd name="connsiteY59" fmla="*/ 185188 h 757168"/>
                <a:gd name="connsiteX60" fmla="*/ 8070699 w 12192000"/>
                <a:gd name="connsiteY60" fmla="*/ 235423 h 757168"/>
                <a:gd name="connsiteX61" fmla="*/ 8253177 w 12192000"/>
                <a:gd name="connsiteY61" fmla="*/ 222473 h 757168"/>
                <a:gd name="connsiteX62" fmla="*/ 8320683 w 12192000"/>
                <a:gd name="connsiteY62" fmla="*/ 226393 h 757168"/>
                <a:gd name="connsiteX63" fmla="*/ 8631438 w 12192000"/>
                <a:gd name="connsiteY63" fmla="*/ 237528 h 757168"/>
                <a:gd name="connsiteX64" fmla="*/ 8686410 w 12192000"/>
                <a:gd name="connsiteY64" fmla="*/ 234877 h 757168"/>
                <a:gd name="connsiteX65" fmla="*/ 8980658 w 12192000"/>
                <a:gd name="connsiteY65" fmla="*/ 273001 h 757168"/>
                <a:gd name="connsiteX66" fmla="*/ 9087625 w 12192000"/>
                <a:gd name="connsiteY66" fmla="*/ 282423 h 757168"/>
                <a:gd name="connsiteX67" fmla="*/ 9186017 w 12192000"/>
                <a:gd name="connsiteY67" fmla="*/ 293875 h 757168"/>
                <a:gd name="connsiteX68" fmla="*/ 9323931 w 12192000"/>
                <a:gd name="connsiteY68" fmla="*/ 302628 h 757168"/>
                <a:gd name="connsiteX69" fmla="*/ 9467213 w 12192000"/>
                <a:gd name="connsiteY69" fmla="*/ 307275 h 757168"/>
                <a:gd name="connsiteX70" fmla="*/ 9626826 w 12192000"/>
                <a:gd name="connsiteY70" fmla="*/ 316213 h 757168"/>
                <a:gd name="connsiteX71" fmla="*/ 9689696 w 12192000"/>
                <a:gd name="connsiteY71" fmla="*/ 324467 h 757168"/>
                <a:gd name="connsiteX72" fmla="*/ 9860526 w 12192000"/>
                <a:gd name="connsiteY72" fmla="*/ 329986 h 757168"/>
                <a:gd name="connsiteX73" fmla="*/ 9949775 w 12192000"/>
                <a:gd name="connsiteY73" fmla="*/ 340386 h 757168"/>
                <a:gd name="connsiteX74" fmla="*/ 10097252 w 12192000"/>
                <a:gd name="connsiteY74" fmla="*/ 349262 h 757168"/>
                <a:gd name="connsiteX75" fmla="*/ 10145261 w 12192000"/>
                <a:gd name="connsiteY75" fmla="*/ 353113 h 757168"/>
                <a:gd name="connsiteX76" fmla="*/ 10188159 w 12192000"/>
                <a:gd name="connsiteY76" fmla="*/ 356124 h 757168"/>
                <a:gd name="connsiteX77" fmla="*/ 10336144 w 12192000"/>
                <a:gd name="connsiteY77" fmla="*/ 348235 h 757168"/>
                <a:gd name="connsiteX78" fmla="*/ 10466847 w 12192000"/>
                <a:gd name="connsiteY78" fmla="*/ 354131 h 757168"/>
                <a:gd name="connsiteX79" fmla="*/ 10696514 w 12192000"/>
                <a:gd name="connsiteY79" fmla="*/ 353575 h 757168"/>
                <a:gd name="connsiteX80" fmla="*/ 10746932 w 12192000"/>
                <a:gd name="connsiteY80" fmla="*/ 360606 h 757168"/>
                <a:gd name="connsiteX81" fmla="*/ 10905388 w 12192000"/>
                <a:gd name="connsiteY81" fmla="*/ 370627 h 757168"/>
                <a:gd name="connsiteX82" fmla="*/ 10995602 w 12192000"/>
                <a:gd name="connsiteY82" fmla="*/ 376691 h 757168"/>
                <a:gd name="connsiteX83" fmla="*/ 11107647 w 12192000"/>
                <a:gd name="connsiteY83" fmla="*/ 373405 h 757168"/>
                <a:gd name="connsiteX84" fmla="*/ 11302440 w 12192000"/>
                <a:gd name="connsiteY84" fmla="*/ 364156 h 757168"/>
                <a:gd name="connsiteX85" fmla="*/ 11353613 w 12192000"/>
                <a:gd name="connsiteY85" fmla="*/ 363785 h 757168"/>
                <a:gd name="connsiteX86" fmla="*/ 11447323 w 12192000"/>
                <a:gd name="connsiteY86" fmla="*/ 359346 h 757168"/>
                <a:gd name="connsiteX87" fmla="*/ 11464292 w 12192000"/>
                <a:gd name="connsiteY87" fmla="*/ 358519 h 757168"/>
                <a:gd name="connsiteX88" fmla="*/ 11607560 w 12192000"/>
                <a:gd name="connsiteY88" fmla="*/ 342370 h 757168"/>
                <a:gd name="connsiteX89" fmla="*/ 11681426 w 12192000"/>
                <a:gd name="connsiteY89" fmla="*/ 344335 h 757168"/>
                <a:gd name="connsiteX90" fmla="*/ 11893565 w 12192000"/>
                <a:gd name="connsiteY90" fmla="*/ 355261 h 757168"/>
                <a:gd name="connsiteX91" fmla="*/ 11983290 w 12192000"/>
                <a:gd name="connsiteY91" fmla="*/ 363588 h 757168"/>
                <a:gd name="connsiteX92" fmla="*/ 12192000 w 12192000"/>
                <a:gd name="connsiteY92" fmla="*/ 388018 h 757168"/>
                <a:gd name="connsiteX93" fmla="*/ 12192000 w 12192000"/>
                <a:gd name="connsiteY93" fmla="*/ 577115 h 757168"/>
                <a:gd name="connsiteX94" fmla="*/ 12157329 w 12192000"/>
                <a:gd name="connsiteY94" fmla="*/ 588862 h 757168"/>
                <a:gd name="connsiteX95" fmla="*/ 12066948 w 12192000"/>
                <a:gd name="connsiteY95" fmla="*/ 586034 h 757168"/>
                <a:gd name="connsiteX96" fmla="*/ 11911344 w 12192000"/>
                <a:gd name="connsiteY96" fmla="*/ 521599 h 757168"/>
                <a:gd name="connsiteX97" fmla="*/ 11847823 w 12192000"/>
                <a:gd name="connsiteY97" fmla="*/ 511785 h 757168"/>
                <a:gd name="connsiteX98" fmla="*/ 11737547 w 12192000"/>
                <a:gd name="connsiteY98" fmla="*/ 502380 h 757168"/>
                <a:gd name="connsiteX99" fmla="*/ 11636052 w 12192000"/>
                <a:gd name="connsiteY99" fmla="*/ 514993 h 757168"/>
                <a:gd name="connsiteX100" fmla="*/ 11394706 w 12192000"/>
                <a:gd name="connsiteY100" fmla="*/ 590867 h 757168"/>
                <a:gd name="connsiteX101" fmla="*/ 11354978 w 12192000"/>
                <a:gd name="connsiteY101" fmla="*/ 597561 h 757168"/>
                <a:gd name="connsiteX102" fmla="*/ 11285306 w 12192000"/>
                <a:gd name="connsiteY102" fmla="*/ 599825 h 757168"/>
                <a:gd name="connsiteX103" fmla="*/ 11008528 w 12192000"/>
                <a:gd name="connsiteY103" fmla="*/ 656670 h 757168"/>
                <a:gd name="connsiteX104" fmla="*/ 10948735 w 12192000"/>
                <a:gd name="connsiteY104" fmla="*/ 652964 h 757168"/>
                <a:gd name="connsiteX105" fmla="*/ 10850698 w 12192000"/>
                <a:gd name="connsiteY105" fmla="*/ 641721 h 757168"/>
                <a:gd name="connsiteX106" fmla="*/ 10744026 w 12192000"/>
                <a:gd name="connsiteY106" fmla="*/ 647769 h 757168"/>
                <a:gd name="connsiteX107" fmla="*/ 10666160 w 12192000"/>
                <a:gd name="connsiteY107" fmla="*/ 651891 h 757168"/>
                <a:gd name="connsiteX108" fmla="*/ 10450521 w 12192000"/>
                <a:gd name="connsiteY108" fmla="*/ 616552 h 757168"/>
                <a:gd name="connsiteX109" fmla="*/ 10271192 w 12192000"/>
                <a:gd name="connsiteY109" fmla="*/ 583498 h 757168"/>
                <a:gd name="connsiteX110" fmla="*/ 10246067 w 12192000"/>
                <a:gd name="connsiteY110" fmla="*/ 585423 h 757168"/>
                <a:gd name="connsiteX111" fmla="*/ 10005027 w 12192000"/>
                <a:gd name="connsiteY111" fmla="*/ 592252 h 757168"/>
                <a:gd name="connsiteX112" fmla="*/ 9898681 w 12192000"/>
                <a:gd name="connsiteY112" fmla="*/ 613195 h 757168"/>
                <a:gd name="connsiteX113" fmla="*/ 9753225 w 12192000"/>
                <a:gd name="connsiteY113" fmla="*/ 629038 h 757168"/>
                <a:gd name="connsiteX114" fmla="*/ 9591376 w 12192000"/>
                <a:gd name="connsiteY114" fmla="*/ 648601 h 757168"/>
                <a:gd name="connsiteX115" fmla="*/ 9472860 w 12192000"/>
                <a:gd name="connsiteY115" fmla="*/ 655936 h 757168"/>
                <a:gd name="connsiteX116" fmla="*/ 9299788 w 12192000"/>
                <a:gd name="connsiteY116" fmla="*/ 636945 h 757168"/>
                <a:gd name="connsiteX117" fmla="*/ 9264605 w 12192000"/>
                <a:gd name="connsiteY117" fmla="*/ 627087 h 757168"/>
                <a:gd name="connsiteX118" fmla="*/ 8926435 w 12192000"/>
                <a:gd name="connsiteY118" fmla="*/ 549269 h 757168"/>
                <a:gd name="connsiteX119" fmla="*/ 8698934 w 12192000"/>
                <a:gd name="connsiteY119" fmla="*/ 536583 h 757168"/>
                <a:gd name="connsiteX120" fmla="*/ 8622862 w 12192000"/>
                <a:gd name="connsiteY120" fmla="*/ 541563 h 757168"/>
                <a:gd name="connsiteX121" fmla="*/ 8482784 w 12192000"/>
                <a:gd name="connsiteY121" fmla="*/ 574094 h 757168"/>
                <a:gd name="connsiteX122" fmla="*/ 8421565 w 12192000"/>
                <a:gd name="connsiteY122" fmla="*/ 576610 h 757168"/>
                <a:gd name="connsiteX123" fmla="*/ 8313469 w 12192000"/>
                <a:gd name="connsiteY123" fmla="*/ 574762 h 757168"/>
                <a:gd name="connsiteX124" fmla="*/ 8079520 w 12192000"/>
                <a:gd name="connsiteY124" fmla="*/ 558685 h 757168"/>
                <a:gd name="connsiteX125" fmla="*/ 7773327 w 12192000"/>
                <a:gd name="connsiteY125" fmla="*/ 558854 h 757168"/>
                <a:gd name="connsiteX126" fmla="*/ 7652477 w 12192000"/>
                <a:gd name="connsiteY126" fmla="*/ 547561 h 757168"/>
                <a:gd name="connsiteX127" fmla="*/ 7522274 w 12192000"/>
                <a:gd name="connsiteY127" fmla="*/ 532150 h 757168"/>
                <a:gd name="connsiteX128" fmla="*/ 7484080 w 12192000"/>
                <a:gd name="connsiteY128" fmla="*/ 530532 h 757168"/>
                <a:gd name="connsiteX129" fmla="*/ 7282277 w 12192000"/>
                <a:gd name="connsiteY129" fmla="*/ 540177 h 757168"/>
                <a:gd name="connsiteX130" fmla="*/ 7235690 w 12192000"/>
                <a:gd name="connsiteY130" fmla="*/ 551282 h 757168"/>
                <a:gd name="connsiteX131" fmla="*/ 7116339 w 12192000"/>
                <a:gd name="connsiteY131" fmla="*/ 539494 h 757168"/>
                <a:gd name="connsiteX132" fmla="*/ 7011067 w 12192000"/>
                <a:gd name="connsiteY132" fmla="*/ 511848 h 757168"/>
                <a:gd name="connsiteX133" fmla="*/ 6403234 w 12192000"/>
                <a:gd name="connsiteY133" fmla="*/ 432296 h 757168"/>
                <a:gd name="connsiteX134" fmla="*/ 6036273 w 12192000"/>
                <a:gd name="connsiteY134" fmla="*/ 412301 h 757168"/>
                <a:gd name="connsiteX135" fmla="*/ 5780467 w 12192000"/>
                <a:gd name="connsiteY135" fmla="*/ 377910 h 757168"/>
                <a:gd name="connsiteX136" fmla="*/ 5739051 w 12192000"/>
                <a:gd name="connsiteY136" fmla="*/ 353609 h 757168"/>
                <a:gd name="connsiteX137" fmla="*/ 5583566 w 12192000"/>
                <a:gd name="connsiteY137" fmla="*/ 321995 h 757168"/>
                <a:gd name="connsiteX138" fmla="*/ 5432030 w 12192000"/>
                <a:gd name="connsiteY138" fmla="*/ 362512 h 757168"/>
                <a:gd name="connsiteX139" fmla="*/ 5241398 w 12192000"/>
                <a:gd name="connsiteY139" fmla="*/ 425781 h 757168"/>
                <a:gd name="connsiteX140" fmla="*/ 5139710 w 12192000"/>
                <a:gd name="connsiteY140" fmla="*/ 421022 h 757168"/>
                <a:gd name="connsiteX141" fmla="*/ 4929402 w 12192000"/>
                <a:gd name="connsiteY141" fmla="*/ 424310 h 757168"/>
                <a:gd name="connsiteX142" fmla="*/ 4782793 w 12192000"/>
                <a:gd name="connsiteY142" fmla="*/ 441046 h 757168"/>
                <a:gd name="connsiteX143" fmla="*/ 4577594 w 12192000"/>
                <a:gd name="connsiteY143" fmla="*/ 459290 h 757168"/>
                <a:gd name="connsiteX144" fmla="*/ 4500826 w 12192000"/>
                <a:gd name="connsiteY144" fmla="*/ 470529 h 757168"/>
                <a:gd name="connsiteX145" fmla="*/ 4317973 w 12192000"/>
                <a:gd name="connsiteY145" fmla="*/ 483649 h 757168"/>
                <a:gd name="connsiteX146" fmla="*/ 4166722 w 12192000"/>
                <a:gd name="connsiteY146" fmla="*/ 490602 h 757168"/>
                <a:gd name="connsiteX147" fmla="*/ 4042814 w 12192000"/>
                <a:gd name="connsiteY147" fmla="*/ 530660 h 757168"/>
                <a:gd name="connsiteX148" fmla="*/ 4002653 w 12192000"/>
                <a:gd name="connsiteY148" fmla="*/ 552594 h 757168"/>
                <a:gd name="connsiteX149" fmla="*/ 3969549 w 12192000"/>
                <a:gd name="connsiteY149" fmla="*/ 566312 h 757168"/>
                <a:gd name="connsiteX150" fmla="*/ 3821685 w 12192000"/>
                <a:gd name="connsiteY150" fmla="*/ 649183 h 757168"/>
                <a:gd name="connsiteX151" fmla="*/ 3805138 w 12192000"/>
                <a:gd name="connsiteY151" fmla="*/ 655947 h 757168"/>
                <a:gd name="connsiteX152" fmla="*/ 3609177 w 12192000"/>
                <a:gd name="connsiteY152" fmla="*/ 687459 h 757168"/>
                <a:gd name="connsiteX153" fmla="*/ 3539727 w 12192000"/>
                <a:gd name="connsiteY153" fmla="*/ 706521 h 757168"/>
                <a:gd name="connsiteX154" fmla="*/ 3396572 w 12192000"/>
                <a:gd name="connsiteY154" fmla="*/ 755681 h 757168"/>
                <a:gd name="connsiteX155" fmla="*/ 3341054 w 12192000"/>
                <a:gd name="connsiteY155" fmla="*/ 754679 h 757168"/>
                <a:gd name="connsiteX156" fmla="*/ 3138775 w 12192000"/>
                <a:gd name="connsiteY156" fmla="*/ 710120 h 757168"/>
                <a:gd name="connsiteX157" fmla="*/ 3037283 w 12192000"/>
                <a:gd name="connsiteY157" fmla="*/ 666453 h 757168"/>
                <a:gd name="connsiteX158" fmla="*/ 3002117 w 12192000"/>
                <a:gd name="connsiteY158" fmla="*/ 649347 h 757168"/>
                <a:gd name="connsiteX159" fmla="*/ 2747294 w 12192000"/>
                <a:gd name="connsiteY159" fmla="*/ 652400 h 757168"/>
                <a:gd name="connsiteX160" fmla="*/ 2676273 w 12192000"/>
                <a:gd name="connsiteY160" fmla="*/ 652304 h 757168"/>
                <a:gd name="connsiteX161" fmla="*/ 2432360 w 12192000"/>
                <a:gd name="connsiteY161" fmla="*/ 657836 h 757168"/>
                <a:gd name="connsiteX162" fmla="*/ 2382311 w 12192000"/>
                <a:gd name="connsiteY162" fmla="*/ 650824 h 757168"/>
                <a:gd name="connsiteX163" fmla="*/ 2055134 w 12192000"/>
                <a:gd name="connsiteY163" fmla="*/ 630053 h 757168"/>
                <a:gd name="connsiteX164" fmla="*/ 2031829 w 12192000"/>
                <a:gd name="connsiteY164" fmla="*/ 639324 h 757168"/>
                <a:gd name="connsiteX165" fmla="*/ 1912764 w 12192000"/>
                <a:gd name="connsiteY165" fmla="*/ 664183 h 757168"/>
                <a:gd name="connsiteX166" fmla="*/ 1755637 w 12192000"/>
                <a:gd name="connsiteY166" fmla="*/ 663960 h 757168"/>
                <a:gd name="connsiteX167" fmla="*/ 1727159 w 12192000"/>
                <a:gd name="connsiteY167" fmla="*/ 659605 h 757168"/>
                <a:gd name="connsiteX168" fmla="*/ 1622470 w 12192000"/>
                <a:gd name="connsiteY168" fmla="*/ 634850 h 757168"/>
                <a:gd name="connsiteX169" fmla="*/ 1385955 w 12192000"/>
                <a:gd name="connsiteY169" fmla="*/ 604522 h 757168"/>
                <a:gd name="connsiteX170" fmla="*/ 1340055 w 12192000"/>
                <a:gd name="connsiteY170" fmla="*/ 595629 h 757168"/>
                <a:gd name="connsiteX171" fmla="*/ 1257271 w 12192000"/>
                <a:gd name="connsiteY171" fmla="*/ 581180 h 757168"/>
                <a:gd name="connsiteX172" fmla="*/ 1031914 w 12192000"/>
                <a:gd name="connsiteY172" fmla="*/ 562692 h 757168"/>
                <a:gd name="connsiteX173" fmla="*/ 922031 w 12192000"/>
                <a:gd name="connsiteY173" fmla="*/ 566853 h 757168"/>
                <a:gd name="connsiteX174" fmla="*/ 873250 w 12192000"/>
                <a:gd name="connsiteY174" fmla="*/ 563724 h 757168"/>
                <a:gd name="connsiteX175" fmla="*/ 711627 w 12192000"/>
                <a:gd name="connsiteY175" fmla="*/ 529880 h 757168"/>
                <a:gd name="connsiteX176" fmla="*/ 311112 w 12192000"/>
                <a:gd name="connsiteY176" fmla="*/ 525106 h 757168"/>
                <a:gd name="connsiteX177" fmla="*/ 184145 w 12192000"/>
                <a:gd name="connsiteY177" fmla="*/ 532188 h 757168"/>
                <a:gd name="connsiteX178" fmla="*/ 116886 w 12192000"/>
                <a:gd name="connsiteY178" fmla="*/ 530572 h 757168"/>
                <a:gd name="connsiteX179" fmla="*/ 23941 w 12192000"/>
                <a:gd name="connsiteY179" fmla="*/ 506433 h 757168"/>
                <a:gd name="connsiteX180" fmla="*/ 0 w 12192000"/>
                <a:gd name="connsiteY180" fmla="*/ 502149 h 7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192000" h="757168">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solidFill>
              <a:srgbClr val="FFFFFF"/>
            </a:solidFill>
            <a:ln w="12700" cap="flat" cmpd="sng" algn="ctr">
              <a:noFill/>
              <a:prstDash val="solid"/>
              <a:miter lim="800000"/>
            </a:ln>
            <a:effectLst>
              <a:outerShdw blurRad="381000" dist="1524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Shape 19">
              <a:extLst>
                <a:ext uri="{FF2B5EF4-FFF2-40B4-BE49-F238E27FC236}">
                  <a16:creationId xmlns:a16="http://schemas.microsoft.com/office/drawing/2014/main" id="{7B58B526-A432-4EB5-AA70-2BB897257A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959818"/>
              <a:ext cx="12192000" cy="757168"/>
            </a:xfrm>
            <a:custGeom>
              <a:avLst/>
              <a:gdLst>
                <a:gd name="connsiteX0" fmla="*/ 0 w 12192000"/>
                <a:gd name="connsiteY0" fmla="*/ 0 h 757168"/>
                <a:gd name="connsiteX1" fmla="*/ 41653 w 12192000"/>
                <a:gd name="connsiteY1" fmla="*/ 6945 h 757168"/>
                <a:gd name="connsiteX2" fmla="*/ 81317 w 12192000"/>
                <a:gd name="connsiteY2" fmla="*/ 15509 h 757168"/>
                <a:gd name="connsiteX3" fmla="*/ 114150 w 12192000"/>
                <a:gd name="connsiteY3" fmla="*/ 28105 h 757168"/>
                <a:gd name="connsiteX4" fmla="*/ 214865 w 12192000"/>
                <a:gd name="connsiteY4" fmla="*/ 58374 h 757168"/>
                <a:gd name="connsiteX5" fmla="*/ 299237 w 12192000"/>
                <a:gd name="connsiteY5" fmla="*/ 63560 h 757168"/>
                <a:gd name="connsiteX6" fmla="*/ 415570 w 12192000"/>
                <a:gd name="connsiteY6" fmla="*/ 83774 h 757168"/>
                <a:gd name="connsiteX7" fmla="*/ 633210 w 12192000"/>
                <a:gd name="connsiteY7" fmla="*/ 109108 h 757168"/>
                <a:gd name="connsiteX8" fmla="*/ 677567 w 12192000"/>
                <a:gd name="connsiteY8" fmla="*/ 119446 h 757168"/>
                <a:gd name="connsiteX9" fmla="*/ 946429 w 12192000"/>
                <a:gd name="connsiteY9" fmla="*/ 171502 h 757168"/>
                <a:gd name="connsiteX10" fmla="*/ 1163367 w 12192000"/>
                <a:gd name="connsiteY10" fmla="*/ 182106 h 757168"/>
                <a:gd name="connsiteX11" fmla="*/ 1180337 w 12192000"/>
                <a:gd name="connsiteY11" fmla="*/ 181279 h 757168"/>
                <a:gd name="connsiteX12" fmla="*/ 1263939 w 12192000"/>
                <a:gd name="connsiteY12" fmla="*/ 173070 h 757168"/>
                <a:gd name="connsiteX13" fmla="*/ 1392213 w 12192000"/>
                <a:gd name="connsiteY13" fmla="*/ 183225 h 757168"/>
                <a:gd name="connsiteX14" fmla="*/ 1479752 w 12192000"/>
                <a:gd name="connsiteY14" fmla="*/ 205174 h 757168"/>
                <a:gd name="connsiteX15" fmla="*/ 1589813 w 12192000"/>
                <a:gd name="connsiteY15" fmla="*/ 211706 h 757168"/>
                <a:gd name="connsiteX16" fmla="*/ 1716264 w 12192000"/>
                <a:gd name="connsiteY16" fmla="*/ 207459 h 757168"/>
                <a:gd name="connsiteX17" fmla="*/ 1772900 w 12192000"/>
                <a:gd name="connsiteY17" fmla="*/ 208137 h 757168"/>
                <a:gd name="connsiteX18" fmla="*/ 1929319 w 12192000"/>
                <a:gd name="connsiteY18" fmla="*/ 193822 h 757168"/>
                <a:gd name="connsiteX19" fmla="*/ 2021514 w 12192000"/>
                <a:gd name="connsiteY19" fmla="*/ 204186 h 757168"/>
                <a:gd name="connsiteX20" fmla="*/ 2111753 w 12192000"/>
                <a:gd name="connsiteY20" fmla="*/ 223797 h 757168"/>
                <a:gd name="connsiteX21" fmla="*/ 2169356 w 12192000"/>
                <a:gd name="connsiteY21" fmla="*/ 241125 h 757168"/>
                <a:gd name="connsiteX22" fmla="*/ 2286638 w 12192000"/>
                <a:gd name="connsiteY22" fmla="*/ 257382 h 757168"/>
                <a:gd name="connsiteX23" fmla="*/ 2308368 w 12192000"/>
                <a:gd name="connsiteY23" fmla="*/ 256995 h 757168"/>
                <a:gd name="connsiteX24" fmla="*/ 2660621 w 12192000"/>
                <a:gd name="connsiteY24" fmla="*/ 262863 h 757168"/>
                <a:gd name="connsiteX25" fmla="*/ 2801134 w 12192000"/>
                <a:gd name="connsiteY25" fmla="*/ 250006 h 757168"/>
                <a:gd name="connsiteX26" fmla="*/ 2830994 w 12192000"/>
                <a:gd name="connsiteY26" fmla="*/ 249091 h 757168"/>
                <a:gd name="connsiteX27" fmla="*/ 3129084 w 12192000"/>
                <a:gd name="connsiteY27" fmla="*/ 242009 h 757168"/>
                <a:gd name="connsiteX28" fmla="*/ 3162162 w 12192000"/>
                <a:gd name="connsiteY28" fmla="*/ 242789 h 757168"/>
                <a:gd name="connsiteX29" fmla="*/ 3254072 w 12192000"/>
                <a:gd name="connsiteY29" fmla="*/ 251612 h 757168"/>
                <a:gd name="connsiteX30" fmla="*/ 3473491 w 12192000"/>
                <a:gd name="connsiteY30" fmla="*/ 221903 h 757168"/>
                <a:gd name="connsiteX31" fmla="*/ 3691860 w 12192000"/>
                <a:gd name="connsiteY31" fmla="*/ 219228 h 757168"/>
                <a:gd name="connsiteX32" fmla="*/ 3811494 w 12192000"/>
                <a:gd name="connsiteY32" fmla="*/ 225691 h 757168"/>
                <a:gd name="connsiteX33" fmla="*/ 3897533 w 12192000"/>
                <a:gd name="connsiteY33" fmla="*/ 220087 h 757168"/>
                <a:gd name="connsiteX34" fmla="*/ 4109430 w 12192000"/>
                <a:gd name="connsiteY34" fmla="*/ 200477 h 757168"/>
                <a:gd name="connsiteX35" fmla="*/ 4208772 w 12192000"/>
                <a:gd name="connsiteY35" fmla="*/ 200914 h 757168"/>
                <a:gd name="connsiteX36" fmla="*/ 4314641 w 12192000"/>
                <a:gd name="connsiteY36" fmla="*/ 196159 h 757168"/>
                <a:gd name="connsiteX37" fmla="*/ 4577622 w 12192000"/>
                <a:gd name="connsiteY37" fmla="*/ 163774 h 757168"/>
                <a:gd name="connsiteX38" fmla="*/ 4790345 w 12192000"/>
                <a:gd name="connsiteY38" fmla="*/ 177592 h 757168"/>
                <a:gd name="connsiteX39" fmla="*/ 4926164 w 12192000"/>
                <a:gd name="connsiteY39" fmla="*/ 184139 h 757168"/>
                <a:gd name="connsiteX40" fmla="*/ 5088812 w 12192000"/>
                <a:gd name="connsiteY40" fmla="*/ 177401 h 757168"/>
                <a:gd name="connsiteX41" fmla="*/ 5222466 w 12192000"/>
                <a:gd name="connsiteY41" fmla="*/ 162082 h 757168"/>
                <a:gd name="connsiteX42" fmla="*/ 5406528 w 12192000"/>
                <a:gd name="connsiteY42" fmla="*/ 153987 h 757168"/>
                <a:gd name="connsiteX43" fmla="*/ 5590716 w 12192000"/>
                <a:gd name="connsiteY43" fmla="*/ 129490 h 757168"/>
                <a:gd name="connsiteX44" fmla="*/ 5719429 w 12192000"/>
                <a:gd name="connsiteY44" fmla="*/ 110099 h 757168"/>
                <a:gd name="connsiteX45" fmla="*/ 5897895 w 12192000"/>
                <a:gd name="connsiteY45" fmla="*/ 96368 h 757168"/>
                <a:gd name="connsiteX46" fmla="*/ 6169957 w 12192000"/>
                <a:gd name="connsiteY46" fmla="*/ 94411 h 757168"/>
                <a:gd name="connsiteX47" fmla="*/ 6294827 w 12192000"/>
                <a:gd name="connsiteY47" fmla="*/ 99236 h 757168"/>
                <a:gd name="connsiteX48" fmla="*/ 6494261 w 12192000"/>
                <a:gd name="connsiteY48" fmla="*/ 71724 h 757168"/>
                <a:gd name="connsiteX49" fmla="*/ 6579627 w 12192000"/>
                <a:gd name="connsiteY49" fmla="*/ 57883 h 757168"/>
                <a:gd name="connsiteX50" fmla="*/ 6654800 w 12192000"/>
                <a:gd name="connsiteY50" fmla="*/ 77086 h 757168"/>
                <a:gd name="connsiteX51" fmla="*/ 6703059 w 12192000"/>
                <a:gd name="connsiteY51" fmla="*/ 97166 h 757168"/>
                <a:gd name="connsiteX52" fmla="*/ 6859445 w 12192000"/>
                <a:gd name="connsiteY52" fmla="*/ 90481 h 757168"/>
                <a:gd name="connsiteX53" fmla="*/ 7025414 w 12192000"/>
                <a:gd name="connsiteY53" fmla="*/ 83536 h 757168"/>
                <a:gd name="connsiteX54" fmla="*/ 7144137 w 12192000"/>
                <a:gd name="connsiteY54" fmla="*/ 79264 h 757168"/>
                <a:gd name="connsiteX55" fmla="*/ 7291235 w 12192000"/>
                <a:gd name="connsiteY55" fmla="*/ 95367 h 757168"/>
                <a:gd name="connsiteX56" fmla="*/ 7407395 w 12192000"/>
                <a:gd name="connsiteY56" fmla="*/ 104888 h 757168"/>
                <a:gd name="connsiteX57" fmla="*/ 7500837 w 12192000"/>
                <a:gd name="connsiteY57" fmla="*/ 119515 h 757168"/>
                <a:gd name="connsiteX58" fmla="*/ 7533567 w 12192000"/>
                <a:gd name="connsiteY58" fmla="*/ 126955 h 757168"/>
                <a:gd name="connsiteX59" fmla="*/ 7792910 w 12192000"/>
                <a:gd name="connsiteY59" fmla="*/ 185188 h 757168"/>
                <a:gd name="connsiteX60" fmla="*/ 8070699 w 12192000"/>
                <a:gd name="connsiteY60" fmla="*/ 235423 h 757168"/>
                <a:gd name="connsiteX61" fmla="*/ 8253177 w 12192000"/>
                <a:gd name="connsiteY61" fmla="*/ 222473 h 757168"/>
                <a:gd name="connsiteX62" fmla="*/ 8320683 w 12192000"/>
                <a:gd name="connsiteY62" fmla="*/ 226393 h 757168"/>
                <a:gd name="connsiteX63" fmla="*/ 8631438 w 12192000"/>
                <a:gd name="connsiteY63" fmla="*/ 237528 h 757168"/>
                <a:gd name="connsiteX64" fmla="*/ 8686410 w 12192000"/>
                <a:gd name="connsiteY64" fmla="*/ 234877 h 757168"/>
                <a:gd name="connsiteX65" fmla="*/ 8980658 w 12192000"/>
                <a:gd name="connsiteY65" fmla="*/ 273001 h 757168"/>
                <a:gd name="connsiteX66" fmla="*/ 9087625 w 12192000"/>
                <a:gd name="connsiteY66" fmla="*/ 282423 h 757168"/>
                <a:gd name="connsiteX67" fmla="*/ 9186017 w 12192000"/>
                <a:gd name="connsiteY67" fmla="*/ 293875 h 757168"/>
                <a:gd name="connsiteX68" fmla="*/ 9323931 w 12192000"/>
                <a:gd name="connsiteY68" fmla="*/ 302628 h 757168"/>
                <a:gd name="connsiteX69" fmla="*/ 9467213 w 12192000"/>
                <a:gd name="connsiteY69" fmla="*/ 307275 h 757168"/>
                <a:gd name="connsiteX70" fmla="*/ 9626826 w 12192000"/>
                <a:gd name="connsiteY70" fmla="*/ 316213 h 757168"/>
                <a:gd name="connsiteX71" fmla="*/ 9689696 w 12192000"/>
                <a:gd name="connsiteY71" fmla="*/ 324467 h 757168"/>
                <a:gd name="connsiteX72" fmla="*/ 9860526 w 12192000"/>
                <a:gd name="connsiteY72" fmla="*/ 329986 h 757168"/>
                <a:gd name="connsiteX73" fmla="*/ 9949775 w 12192000"/>
                <a:gd name="connsiteY73" fmla="*/ 340386 h 757168"/>
                <a:gd name="connsiteX74" fmla="*/ 10097252 w 12192000"/>
                <a:gd name="connsiteY74" fmla="*/ 349262 h 757168"/>
                <a:gd name="connsiteX75" fmla="*/ 10145261 w 12192000"/>
                <a:gd name="connsiteY75" fmla="*/ 353113 h 757168"/>
                <a:gd name="connsiteX76" fmla="*/ 10188159 w 12192000"/>
                <a:gd name="connsiteY76" fmla="*/ 356124 h 757168"/>
                <a:gd name="connsiteX77" fmla="*/ 10336144 w 12192000"/>
                <a:gd name="connsiteY77" fmla="*/ 348235 h 757168"/>
                <a:gd name="connsiteX78" fmla="*/ 10466847 w 12192000"/>
                <a:gd name="connsiteY78" fmla="*/ 354131 h 757168"/>
                <a:gd name="connsiteX79" fmla="*/ 10696514 w 12192000"/>
                <a:gd name="connsiteY79" fmla="*/ 353575 h 757168"/>
                <a:gd name="connsiteX80" fmla="*/ 10746932 w 12192000"/>
                <a:gd name="connsiteY80" fmla="*/ 360606 h 757168"/>
                <a:gd name="connsiteX81" fmla="*/ 10905388 w 12192000"/>
                <a:gd name="connsiteY81" fmla="*/ 370627 h 757168"/>
                <a:gd name="connsiteX82" fmla="*/ 10995602 w 12192000"/>
                <a:gd name="connsiteY82" fmla="*/ 376691 h 757168"/>
                <a:gd name="connsiteX83" fmla="*/ 11107647 w 12192000"/>
                <a:gd name="connsiteY83" fmla="*/ 373405 h 757168"/>
                <a:gd name="connsiteX84" fmla="*/ 11302440 w 12192000"/>
                <a:gd name="connsiteY84" fmla="*/ 364156 h 757168"/>
                <a:gd name="connsiteX85" fmla="*/ 11353613 w 12192000"/>
                <a:gd name="connsiteY85" fmla="*/ 363785 h 757168"/>
                <a:gd name="connsiteX86" fmla="*/ 11447323 w 12192000"/>
                <a:gd name="connsiteY86" fmla="*/ 359346 h 757168"/>
                <a:gd name="connsiteX87" fmla="*/ 11464292 w 12192000"/>
                <a:gd name="connsiteY87" fmla="*/ 358519 h 757168"/>
                <a:gd name="connsiteX88" fmla="*/ 11607560 w 12192000"/>
                <a:gd name="connsiteY88" fmla="*/ 342370 h 757168"/>
                <a:gd name="connsiteX89" fmla="*/ 11681426 w 12192000"/>
                <a:gd name="connsiteY89" fmla="*/ 344335 h 757168"/>
                <a:gd name="connsiteX90" fmla="*/ 11893565 w 12192000"/>
                <a:gd name="connsiteY90" fmla="*/ 355261 h 757168"/>
                <a:gd name="connsiteX91" fmla="*/ 11983290 w 12192000"/>
                <a:gd name="connsiteY91" fmla="*/ 363588 h 757168"/>
                <a:gd name="connsiteX92" fmla="*/ 12192000 w 12192000"/>
                <a:gd name="connsiteY92" fmla="*/ 388018 h 757168"/>
                <a:gd name="connsiteX93" fmla="*/ 12192000 w 12192000"/>
                <a:gd name="connsiteY93" fmla="*/ 577115 h 757168"/>
                <a:gd name="connsiteX94" fmla="*/ 12157329 w 12192000"/>
                <a:gd name="connsiteY94" fmla="*/ 588862 h 757168"/>
                <a:gd name="connsiteX95" fmla="*/ 12066948 w 12192000"/>
                <a:gd name="connsiteY95" fmla="*/ 586034 h 757168"/>
                <a:gd name="connsiteX96" fmla="*/ 11911344 w 12192000"/>
                <a:gd name="connsiteY96" fmla="*/ 521599 h 757168"/>
                <a:gd name="connsiteX97" fmla="*/ 11847823 w 12192000"/>
                <a:gd name="connsiteY97" fmla="*/ 511785 h 757168"/>
                <a:gd name="connsiteX98" fmla="*/ 11737547 w 12192000"/>
                <a:gd name="connsiteY98" fmla="*/ 502380 h 757168"/>
                <a:gd name="connsiteX99" fmla="*/ 11636052 w 12192000"/>
                <a:gd name="connsiteY99" fmla="*/ 514993 h 757168"/>
                <a:gd name="connsiteX100" fmla="*/ 11394706 w 12192000"/>
                <a:gd name="connsiteY100" fmla="*/ 590867 h 757168"/>
                <a:gd name="connsiteX101" fmla="*/ 11354978 w 12192000"/>
                <a:gd name="connsiteY101" fmla="*/ 597561 h 757168"/>
                <a:gd name="connsiteX102" fmla="*/ 11285306 w 12192000"/>
                <a:gd name="connsiteY102" fmla="*/ 599825 h 757168"/>
                <a:gd name="connsiteX103" fmla="*/ 11008528 w 12192000"/>
                <a:gd name="connsiteY103" fmla="*/ 656670 h 757168"/>
                <a:gd name="connsiteX104" fmla="*/ 10948735 w 12192000"/>
                <a:gd name="connsiteY104" fmla="*/ 652964 h 757168"/>
                <a:gd name="connsiteX105" fmla="*/ 10850698 w 12192000"/>
                <a:gd name="connsiteY105" fmla="*/ 641721 h 757168"/>
                <a:gd name="connsiteX106" fmla="*/ 10744026 w 12192000"/>
                <a:gd name="connsiteY106" fmla="*/ 647769 h 757168"/>
                <a:gd name="connsiteX107" fmla="*/ 10666160 w 12192000"/>
                <a:gd name="connsiteY107" fmla="*/ 651891 h 757168"/>
                <a:gd name="connsiteX108" fmla="*/ 10450521 w 12192000"/>
                <a:gd name="connsiteY108" fmla="*/ 616552 h 757168"/>
                <a:gd name="connsiteX109" fmla="*/ 10271192 w 12192000"/>
                <a:gd name="connsiteY109" fmla="*/ 583498 h 757168"/>
                <a:gd name="connsiteX110" fmla="*/ 10246067 w 12192000"/>
                <a:gd name="connsiteY110" fmla="*/ 585423 h 757168"/>
                <a:gd name="connsiteX111" fmla="*/ 10005027 w 12192000"/>
                <a:gd name="connsiteY111" fmla="*/ 592252 h 757168"/>
                <a:gd name="connsiteX112" fmla="*/ 9898681 w 12192000"/>
                <a:gd name="connsiteY112" fmla="*/ 613195 h 757168"/>
                <a:gd name="connsiteX113" fmla="*/ 9753225 w 12192000"/>
                <a:gd name="connsiteY113" fmla="*/ 629038 h 757168"/>
                <a:gd name="connsiteX114" fmla="*/ 9591376 w 12192000"/>
                <a:gd name="connsiteY114" fmla="*/ 648601 h 757168"/>
                <a:gd name="connsiteX115" fmla="*/ 9472860 w 12192000"/>
                <a:gd name="connsiteY115" fmla="*/ 655936 h 757168"/>
                <a:gd name="connsiteX116" fmla="*/ 9299788 w 12192000"/>
                <a:gd name="connsiteY116" fmla="*/ 636945 h 757168"/>
                <a:gd name="connsiteX117" fmla="*/ 9264605 w 12192000"/>
                <a:gd name="connsiteY117" fmla="*/ 627087 h 757168"/>
                <a:gd name="connsiteX118" fmla="*/ 8926435 w 12192000"/>
                <a:gd name="connsiteY118" fmla="*/ 549269 h 757168"/>
                <a:gd name="connsiteX119" fmla="*/ 8698934 w 12192000"/>
                <a:gd name="connsiteY119" fmla="*/ 536583 h 757168"/>
                <a:gd name="connsiteX120" fmla="*/ 8622862 w 12192000"/>
                <a:gd name="connsiteY120" fmla="*/ 541563 h 757168"/>
                <a:gd name="connsiteX121" fmla="*/ 8482784 w 12192000"/>
                <a:gd name="connsiteY121" fmla="*/ 574094 h 757168"/>
                <a:gd name="connsiteX122" fmla="*/ 8421565 w 12192000"/>
                <a:gd name="connsiteY122" fmla="*/ 576610 h 757168"/>
                <a:gd name="connsiteX123" fmla="*/ 8313469 w 12192000"/>
                <a:gd name="connsiteY123" fmla="*/ 574762 h 757168"/>
                <a:gd name="connsiteX124" fmla="*/ 8079520 w 12192000"/>
                <a:gd name="connsiteY124" fmla="*/ 558685 h 757168"/>
                <a:gd name="connsiteX125" fmla="*/ 7773327 w 12192000"/>
                <a:gd name="connsiteY125" fmla="*/ 558854 h 757168"/>
                <a:gd name="connsiteX126" fmla="*/ 7652477 w 12192000"/>
                <a:gd name="connsiteY126" fmla="*/ 547561 h 757168"/>
                <a:gd name="connsiteX127" fmla="*/ 7522274 w 12192000"/>
                <a:gd name="connsiteY127" fmla="*/ 532150 h 757168"/>
                <a:gd name="connsiteX128" fmla="*/ 7484080 w 12192000"/>
                <a:gd name="connsiteY128" fmla="*/ 530532 h 757168"/>
                <a:gd name="connsiteX129" fmla="*/ 7282277 w 12192000"/>
                <a:gd name="connsiteY129" fmla="*/ 540177 h 757168"/>
                <a:gd name="connsiteX130" fmla="*/ 7235690 w 12192000"/>
                <a:gd name="connsiteY130" fmla="*/ 551282 h 757168"/>
                <a:gd name="connsiteX131" fmla="*/ 7116339 w 12192000"/>
                <a:gd name="connsiteY131" fmla="*/ 539494 h 757168"/>
                <a:gd name="connsiteX132" fmla="*/ 7011067 w 12192000"/>
                <a:gd name="connsiteY132" fmla="*/ 511848 h 757168"/>
                <a:gd name="connsiteX133" fmla="*/ 6403234 w 12192000"/>
                <a:gd name="connsiteY133" fmla="*/ 432296 h 757168"/>
                <a:gd name="connsiteX134" fmla="*/ 6036273 w 12192000"/>
                <a:gd name="connsiteY134" fmla="*/ 412301 h 757168"/>
                <a:gd name="connsiteX135" fmla="*/ 5780467 w 12192000"/>
                <a:gd name="connsiteY135" fmla="*/ 377910 h 757168"/>
                <a:gd name="connsiteX136" fmla="*/ 5739051 w 12192000"/>
                <a:gd name="connsiteY136" fmla="*/ 353609 h 757168"/>
                <a:gd name="connsiteX137" fmla="*/ 5583566 w 12192000"/>
                <a:gd name="connsiteY137" fmla="*/ 321995 h 757168"/>
                <a:gd name="connsiteX138" fmla="*/ 5432030 w 12192000"/>
                <a:gd name="connsiteY138" fmla="*/ 362512 h 757168"/>
                <a:gd name="connsiteX139" fmla="*/ 5241398 w 12192000"/>
                <a:gd name="connsiteY139" fmla="*/ 425781 h 757168"/>
                <a:gd name="connsiteX140" fmla="*/ 5139710 w 12192000"/>
                <a:gd name="connsiteY140" fmla="*/ 421022 h 757168"/>
                <a:gd name="connsiteX141" fmla="*/ 4929402 w 12192000"/>
                <a:gd name="connsiteY141" fmla="*/ 424310 h 757168"/>
                <a:gd name="connsiteX142" fmla="*/ 4782793 w 12192000"/>
                <a:gd name="connsiteY142" fmla="*/ 441046 h 757168"/>
                <a:gd name="connsiteX143" fmla="*/ 4577594 w 12192000"/>
                <a:gd name="connsiteY143" fmla="*/ 459290 h 757168"/>
                <a:gd name="connsiteX144" fmla="*/ 4500826 w 12192000"/>
                <a:gd name="connsiteY144" fmla="*/ 470529 h 757168"/>
                <a:gd name="connsiteX145" fmla="*/ 4317973 w 12192000"/>
                <a:gd name="connsiteY145" fmla="*/ 483649 h 757168"/>
                <a:gd name="connsiteX146" fmla="*/ 4166722 w 12192000"/>
                <a:gd name="connsiteY146" fmla="*/ 490602 h 757168"/>
                <a:gd name="connsiteX147" fmla="*/ 4042814 w 12192000"/>
                <a:gd name="connsiteY147" fmla="*/ 530660 h 757168"/>
                <a:gd name="connsiteX148" fmla="*/ 4002653 w 12192000"/>
                <a:gd name="connsiteY148" fmla="*/ 552594 h 757168"/>
                <a:gd name="connsiteX149" fmla="*/ 3969549 w 12192000"/>
                <a:gd name="connsiteY149" fmla="*/ 566312 h 757168"/>
                <a:gd name="connsiteX150" fmla="*/ 3821685 w 12192000"/>
                <a:gd name="connsiteY150" fmla="*/ 649183 h 757168"/>
                <a:gd name="connsiteX151" fmla="*/ 3805138 w 12192000"/>
                <a:gd name="connsiteY151" fmla="*/ 655947 h 757168"/>
                <a:gd name="connsiteX152" fmla="*/ 3609177 w 12192000"/>
                <a:gd name="connsiteY152" fmla="*/ 687459 h 757168"/>
                <a:gd name="connsiteX153" fmla="*/ 3539727 w 12192000"/>
                <a:gd name="connsiteY153" fmla="*/ 706521 h 757168"/>
                <a:gd name="connsiteX154" fmla="*/ 3396572 w 12192000"/>
                <a:gd name="connsiteY154" fmla="*/ 755681 h 757168"/>
                <a:gd name="connsiteX155" fmla="*/ 3341054 w 12192000"/>
                <a:gd name="connsiteY155" fmla="*/ 754679 h 757168"/>
                <a:gd name="connsiteX156" fmla="*/ 3138775 w 12192000"/>
                <a:gd name="connsiteY156" fmla="*/ 710120 h 757168"/>
                <a:gd name="connsiteX157" fmla="*/ 3037283 w 12192000"/>
                <a:gd name="connsiteY157" fmla="*/ 666453 h 757168"/>
                <a:gd name="connsiteX158" fmla="*/ 3002117 w 12192000"/>
                <a:gd name="connsiteY158" fmla="*/ 649347 h 757168"/>
                <a:gd name="connsiteX159" fmla="*/ 2747294 w 12192000"/>
                <a:gd name="connsiteY159" fmla="*/ 652400 h 757168"/>
                <a:gd name="connsiteX160" fmla="*/ 2676273 w 12192000"/>
                <a:gd name="connsiteY160" fmla="*/ 652304 h 757168"/>
                <a:gd name="connsiteX161" fmla="*/ 2432360 w 12192000"/>
                <a:gd name="connsiteY161" fmla="*/ 657836 h 757168"/>
                <a:gd name="connsiteX162" fmla="*/ 2382311 w 12192000"/>
                <a:gd name="connsiteY162" fmla="*/ 650824 h 757168"/>
                <a:gd name="connsiteX163" fmla="*/ 2055134 w 12192000"/>
                <a:gd name="connsiteY163" fmla="*/ 630053 h 757168"/>
                <a:gd name="connsiteX164" fmla="*/ 2031829 w 12192000"/>
                <a:gd name="connsiteY164" fmla="*/ 639324 h 757168"/>
                <a:gd name="connsiteX165" fmla="*/ 1912764 w 12192000"/>
                <a:gd name="connsiteY165" fmla="*/ 664183 h 757168"/>
                <a:gd name="connsiteX166" fmla="*/ 1755637 w 12192000"/>
                <a:gd name="connsiteY166" fmla="*/ 663960 h 757168"/>
                <a:gd name="connsiteX167" fmla="*/ 1727159 w 12192000"/>
                <a:gd name="connsiteY167" fmla="*/ 659605 h 757168"/>
                <a:gd name="connsiteX168" fmla="*/ 1622470 w 12192000"/>
                <a:gd name="connsiteY168" fmla="*/ 634850 h 757168"/>
                <a:gd name="connsiteX169" fmla="*/ 1385955 w 12192000"/>
                <a:gd name="connsiteY169" fmla="*/ 604522 h 757168"/>
                <a:gd name="connsiteX170" fmla="*/ 1340055 w 12192000"/>
                <a:gd name="connsiteY170" fmla="*/ 595629 h 757168"/>
                <a:gd name="connsiteX171" fmla="*/ 1257271 w 12192000"/>
                <a:gd name="connsiteY171" fmla="*/ 581180 h 757168"/>
                <a:gd name="connsiteX172" fmla="*/ 1031914 w 12192000"/>
                <a:gd name="connsiteY172" fmla="*/ 562692 h 757168"/>
                <a:gd name="connsiteX173" fmla="*/ 922031 w 12192000"/>
                <a:gd name="connsiteY173" fmla="*/ 566853 h 757168"/>
                <a:gd name="connsiteX174" fmla="*/ 873250 w 12192000"/>
                <a:gd name="connsiteY174" fmla="*/ 563724 h 757168"/>
                <a:gd name="connsiteX175" fmla="*/ 711627 w 12192000"/>
                <a:gd name="connsiteY175" fmla="*/ 529880 h 757168"/>
                <a:gd name="connsiteX176" fmla="*/ 311112 w 12192000"/>
                <a:gd name="connsiteY176" fmla="*/ 525106 h 757168"/>
                <a:gd name="connsiteX177" fmla="*/ 184145 w 12192000"/>
                <a:gd name="connsiteY177" fmla="*/ 532188 h 757168"/>
                <a:gd name="connsiteX178" fmla="*/ 116886 w 12192000"/>
                <a:gd name="connsiteY178" fmla="*/ 530572 h 757168"/>
                <a:gd name="connsiteX179" fmla="*/ 23941 w 12192000"/>
                <a:gd name="connsiteY179" fmla="*/ 506433 h 757168"/>
                <a:gd name="connsiteX180" fmla="*/ 0 w 12192000"/>
                <a:gd name="connsiteY180" fmla="*/ 502149 h 7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192000" h="757168">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blipFill>
              <a:blip r:embed="rId6">
                <a:alphaModFix amt="57000"/>
              </a:blip>
              <a:tile tx="0" ty="0" sx="100000" sy="100000" flip="none" algn="tl"/>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8" name="テキスト ボックス 7">
            <a:extLst>
              <a:ext uri="{FF2B5EF4-FFF2-40B4-BE49-F238E27FC236}">
                <a16:creationId xmlns:a16="http://schemas.microsoft.com/office/drawing/2014/main" id="{8E6BB1B6-C03C-4D8B-AC27-5C14716369A5}"/>
              </a:ext>
            </a:extLst>
          </p:cNvPr>
          <p:cNvSpPr txBox="1"/>
          <p:nvPr/>
        </p:nvSpPr>
        <p:spPr>
          <a:xfrm>
            <a:off x="4494667" y="5033374"/>
            <a:ext cx="3202666" cy="1077411"/>
          </a:xfrm>
          <a:prstGeom prst="rect">
            <a:avLst/>
          </a:prstGeom>
        </p:spPr>
        <p:txBody>
          <a:bodyPr vert="horz" lIns="91440" tIns="45720" rIns="91440" bIns="45720" rtlCol="0">
            <a:normAutofit/>
          </a:bodyPr>
          <a:lstStyle/>
          <a:p>
            <a:pPr>
              <a:lnSpc>
                <a:spcPct val="90000"/>
              </a:lnSpc>
              <a:spcAft>
                <a:spcPts val="600"/>
              </a:spcAft>
            </a:pPr>
            <a:r>
              <a:rPr lang="en-US" altLang="ja-JP" sz="4000" b="1" dirty="0" err="1">
                <a:solidFill>
                  <a:schemeClr val="bg1">
                    <a:alpha val="80000"/>
                  </a:schemeClr>
                </a:solidFill>
                <a:effectLst/>
                <a:latin typeface="Arial" panose="020B0604020202020204" pitchFamily="34" charset="0"/>
                <a:cs typeface="Arial" panose="020B0604020202020204" pitchFamily="34" charset="0"/>
              </a:rPr>
              <a:t>K</a:t>
            </a:r>
            <a:r>
              <a:rPr lang="en-US" altLang="ja-JP" sz="3600" b="1" dirty="0" err="1">
                <a:solidFill>
                  <a:schemeClr val="bg1">
                    <a:alpha val="80000"/>
                  </a:schemeClr>
                </a:solidFill>
                <a:effectLst/>
                <a:latin typeface="Arial" panose="020B0604020202020204" pitchFamily="34" charset="0"/>
                <a:cs typeface="Arial" panose="020B0604020202020204" pitchFamily="34" charset="0"/>
              </a:rPr>
              <a:t>os</a:t>
            </a:r>
            <a:r>
              <a:rPr lang="en-US" altLang="ja-JP" sz="4000" b="1" dirty="0" err="1">
                <a:solidFill>
                  <a:schemeClr val="bg1">
                    <a:alpha val="80000"/>
                  </a:schemeClr>
                </a:solidFill>
                <a:effectLst/>
                <a:latin typeface="Arial" panose="020B0604020202020204" pitchFamily="34" charset="0"/>
                <a:cs typeface="Arial" panose="020B0604020202020204" pitchFamily="34" charset="0"/>
              </a:rPr>
              <a:t>hogatsu</a:t>
            </a:r>
            <a:endParaRPr lang="en-US" altLang="ja-JP" sz="4000" b="1" dirty="0">
              <a:solidFill>
                <a:schemeClr val="bg1">
                  <a:alpha val="8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2343341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89" name="Freeform: Shape 84">
            <a:extLst>
              <a:ext uri="{FF2B5EF4-FFF2-40B4-BE49-F238E27FC236}">
                <a16:creationId xmlns:a16="http://schemas.microsoft.com/office/drawing/2014/main" id="{E49CC64F-7275-4E33-961B-0C5CDC4398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 y="0"/>
            <a:ext cx="7188051" cy="6858000"/>
          </a:xfrm>
          <a:custGeom>
            <a:avLst/>
            <a:gdLst>
              <a:gd name="connsiteX0" fmla="*/ 7188051 w 7188051"/>
              <a:gd name="connsiteY0" fmla="*/ 6858000 h 6858000"/>
              <a:gd name="connsiteX1" fmla="*/ 108694 w 7188051"/>
              <a:gd name="connsiteY1" fmla="*/ 6858000 h 6858000"/>
              <a:gd name="connsiteX2" fmla="*/ 79127 w 7188051"/>
              <a:gd name="connsiteY2" fmla="*/ 6681235 h 6858000"/>
              <a:gd name="connsiteX3" fmla="*/ 0 w 7188051"/>
              <a:gd name="connsiteY3" fmla="*/ 5565888 h 6858000"/>
              <a:gd name="connsiteX4" fmla="*/ 2190696 w 7188051"/>
              <a:gd name="connsiteY4" fmla="*/ 145339 h 6858000"/>
              <a:gd name="connsiteX5" fmla="*/ 2339431 w 7188051"/>
              <a:gd name="connsiteY5" fmla="*/ 0 h 6858000"/>
              <a:gd name="connsiteX6" fmla="*/ 7188051 w 7188051"/>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8051" h="6858000">
                <a:moveTo>
                  <a:pt x="7188051" y="6858000"/>
                </a:moveTo>
                <a:lnTo>
                  <a:pt x="108694" y="6858000"/>
                </a:lnTo>
                <a:lnTo>
                  <a:pt x="79127" y="6681235"/>
                </a:lnTo>
                <a:cubicBezTo>
                  <a:pt x="26981" y="6316967"/>
                  <a:pt x="0" y="5944579"/>
                  <a:pt x="0" y="5565888"/>
                </a:cubicBezTo>
                <a:cubicBezTo>
                  <a:pt x="0" y="3459953"/>
                  <a:pt x="834428" y="1548908"/>
                  <a:pt x="2190696" y="145339"/>
                </a:cubicBezTo>
                <a:lnTo>
                  <a:pt x="2339431" y="0"/>
                </a:lnTo>
                <a:lnTo>
                  <a:pt x="7188051"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sz="1800" b="0" i="0" u="none" strike="noStrike" kern="1200" cap="none" spc="0" normalizeH="0" baseline="0" noProof="0">
              <a:ln>
                <a:noFill/>
              </a:ln>
              <a:solidFill>
                <a:prstClr val="white"/>
              </a:solidFill>
              <a:effectLst/>
              <a:uLnTx/>
              <a:uFillTx/>
              <a:latin typeface="游ゴシック" panose="020F0502020204030204"/>
              <a:ea typeface="+mn-ea"/>
              <a:cs typeface="+mn-cs"/>
            </a:endParaRPr>
          </a:p>
        </p:txBody>
      </p:sp>
      <p:pic>
        <p:nvPicPr>
          <p:cNvPr id="3" name="図 2" descr="屋外, 自然, オレンジ, 火 が含まれている画像&#10;&#10;自動的に生成された説明">
            <a:extLst>
              <a:ext uri="{FF2B5EF4-FFF2-40B4-BE49-F238E27FC236}">
                <a16:creationId xmlns:a16="http://schemas.microsoft.com/office/drawing/2014/main" id="{496DB4F9-E2BB-4812-AC86-0F8D0DBDA285}"/>
              </a:ext>
            </a:extLst>
          </p:cNvPr>
          <p:cNvPicPr>
            <a:picLocks noChangeAspect="1"/>
          </p:cNvPicPr>
          <p:nvPr/>
        </p:nvPicPr>
        <p:blipFill rotWithShape="1">
          <a:blip r:embed="rId3">
            <a:extLst>
              <a:ext uri="{28A0092B-C50C-407E-A947-70E740481C1C}">
                <a14:useLocalDpi xmlns:a14="http://schemas.microsoft.com/office/drawing/2010/main" val="0"/>
              </a:ext>
            </a:extLst>
          </a:blip>
          <a:srcRect l="10658" r="12478"/>
          <a:stretch/>
        </p:blipFill>
        <p:spPr>
          <a:xfrm>
            <a:off x="1" y="10"/>
            <a:ext cx="7028495" cy="685799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p:spPr>
      </p:pic>
      <p:sp>
        <p:nvSpPr>
          <p:cNvPr id="6" name="テキスト ボックス 5">
            <a:extLst>
              <a:ext uri="{FF2B5EF4-FFF2-40B4-BE49-F238E27FC236}">
                <a16:creationId xmlns:a16="http://schemas.microsoft.com/office/drawing/2014/main" id="{8EE845A8-E566-4F4B-9BB2-2841D368FE22}"/>
              </a:ext>
            </a:extLst>
          </p:cNvPr>
          <p:cNvSpPr txBox="1"/>
          <p:nvPr/>
        </p:nvSpPr>
        <p:spPr>
          <a:xfrm>
            <a:off x="6882063" y="999443"/>
            <a:ext cx="5438274" cy="4118050"/>
          </a:xfrm>
          <a:prstGeom prst="rect">
            <a:avLst/>
          </a:prstGeom>
          <a:noFill/>
        </p:spPr>
        <p:txBody>
          <a:bodyPr wrap="square">
            <a:sp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endParaRPr kumimoji="1" lang="en-US" altLang="ja-JP" sz="4400" b="1" i="0" u="none" strike="noStrike" kern="1200" cap="none" spc="0" normalizeH="0" baseline="0" noProof="0" dirty="0">
              <a:ln>
                <a:noFill/>
              </a:ln>
              <a:solidFill>
                <a:prstClr val="black"/>
              </a:solidFill>
              <a:effectLst/>
              <a:uLnTx/>
              <a:uFillTx/>
              <a:latin typeface="Arial" panose="020B0604020202020204" pitchFamily="34" charset="0"/>
              <a:ea typeface="游ゴシック Light" panose="020B0300000000000000" pitchFamily="50" charset="-128"/>
              <a:cs typeface="Arial" panose="020B0604020202020204" pitchFamily="34" charset="0"/>
            </a:endParaRPr>
          </a:p>
          <a:p>
            <a:pPr marL="0" marR="0" lvl="0" indent="0" algn="ctr" defTabSz="914400" rtl="0" eaLnBrk="1" fontAlgn="auto" latinLnBrk="0" hangingPunct="1">
              <a:lnSpc>
                <a:spcPct val="90000"/>
              </a:lnSpc>
              <a:spcBef>
                <a:spcPct val="0"/>
              </a:spcBef>
              <a:spcAft>
                <a:spcPts val="600"/>
              </a:spcAft>
              <a:buClrTx/>
              <a:buSzTx/>
              <a:buFontTx/>
              <a:buNone/>
              <a:tabLst/>
              <a:defRPr/>
            </a:pPr>
            <a:r>
              <a:rPr kumimoji="1" lang="en-US" altLang="ja-JP" sz="4800" b="1" i="0" u="none" strike="noStrike" kern="1200" cap="none" spc="0" normalizeH="0" baseline="0" noProof="0" dirty="0">
                <a:ln>
                  <a:noFill/>
                </a:ln>
                <a:solidFill>
                  <a:prstClr val="white"/>
                </a:solidFill>
                <a:effectLst/>
                <a:uLnTx/>
                <a:uFillTx/>
                <a:latin typeface="Arial" panose="020B0604020202020204" pitchFamily="34" charset="0"/>
                <a:ea typeface="游ゴシック Light" panose="020B0300000000000000" pitchFamily="50" charset="-128"/>
                <a:cs typeface="Arial" panose="020B0604020202020204" pitchFamily="34" charset="0"/>
              </a:rPr>
              <a:t>Tondo-</a:t>
            </a:r>
            <a:r>
              <a:rPr kumimoji="1" lang="en-US" altLang="ja-JP" sz="4800" b="1" i="0" u="none" strike="noStrike" kern="1200" cap="none" spc="0" normalizeH="0" baseline="0" noProof="0" dirty="0" err="1">
                <a:ln>
                  <a:noFill/>
                </a:ln>
                <a:solidFill>
                  <a:prstClr val="white"/>
                </a:solidFill>
                <a:effectLst/>
                <a:uLnTx/>
                <a:uFillTx/>
                <a:latin typeface="Arial" panose="020B0604020202020204" pitchFamily="34" charset="0"/>
                <a:ea typeface="游ゴシック Light" panose="020B0300000000000000" pitchFamily="50" charset="-128"/>
                <a:cs typeface="Arial" panose="020B0604020202020204" pitchFamily="34" charset="0"/>
              </a:rPr>
              <a:t>yaki</a:t>
            </a:r>
            <a:endParaRPr kumimoji="1" lang="en-US" altLang="ja-JP" sz="4800" b="1" i="0" u="none" strike="noStrike" kern="1200" cap="none" spc="0" normalizeH="0" baseline="0" noProof="0" dirty="0">
              <a:ln>
                <a:noFill/>
              </a:ln>
              <a:solidFill>
                <a:prstClr val="white"/>
              </a:solidFill>
              <a:effectLst/>
              <a:uLnTx/>
              <a:uFillTx/>
              <a:latin typeface="Arial" panose="020B0604020202020204" pitchFamily="34" charset="0"/>
              <a:ea typeface="游ゴシック Light" panose="020B0300000000000000" pitchFamily="50" charset="-128"/>
              <a:cs typeface="Arial" panose="020B0604020202020204" pitchFamily="34" charset="0"/>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1" lang="en-US" altLang="ja-JP" sz="6600" b="1" i="0" u="none" strike="noStrike" kern="1200" cap="none" spc="0" normalizeH="0" baseline="0" noProof="0" dirty="0">
                <a:ln>
                  <a:noFill/>
                </a:ln>
                <a:solidFill>
                  <a:prstClr val="white"/>
                </a:solidFill>
                <a:effectLst/>
                <a:uLnTx/>
                <a:uFillTx/>
                <a:latin typeface="Hiragino Kaku Gothic Pro"/>
                <a:ea typeface="游ゴシック" panose="020B0400000000000000" pitchFamily="50" charset="-128"/>
                <a:cs typeface="+mn-cs"/>
              </a:rPr>
              <a:t> </a:t>
            </a:r>
            <a:r>
              <a:rPr kumimoji="1" lang="en-US" altLang="ja-JP" sz="3600" b="1" i="0" u="none" strike="noStrike" kern="1200" cap="none" spc="0" normalizeH="0" baseline="0" noProof="0" dirty="0">
                <a:ln>
                  <a:noFill/>
                </a:ln>
                <a:solidFill>
                  <a:prstClr val="white"/>
                </a:solidFill>
                <a:effectLst/>
                <a:uLnTx/>
                <a:uFillTx/>
                <a:latin typeface="Arial" panose="020B0604020202020204" pitchFamily="34" charset="0"/>
                <a:ea typeface="游ゴシック" panose="020B0400000000000000" pitchFamily="50" charset="-128"/>
                <a:cs typeface="Arial" panose="020B0604020202020204" pitchFamily="34" charset="0"/>
              </a:rPr>
              <a:t>A</a:t>
            </a:r>
            <a:r>
              <a:rPr kumimoji="1" lang="en-US" altLang="ja-JP" sz="3600" b="0" i="0" u="none" strike="noStrike" kern="1200" cap="none" spc="0" normalizeH="0" baseline="0" noProof="0" dirty="0">
                <a:ln>
                  <a:noFill/>
                </a:ln>
                <a:solidFill>
                  <a:prstClr val="white"/>
                </a:solidFill>
                <a:effectLst/>
                <a:uLnTx/>
                <a:uFillTx/>
                <a:latin typeface="Arial" panose="020B0604020202020204" pitchFamily="34" charset="0"/>
                <a:ea typeface="游ゴシック" panose="020B0400000000000000" pitchFamily="50" charset="-128"/>
                <a:cs typeface="Arial" panose="020B0604020202020204" pitchFamily="34" charset="0"/>
              </a:rPr>
              <a:t> fire festival marking the end of the New year's celebrations</a:t>
            </a:r>
            <a:endParaRPr kumimoji="1" lang="en-US" altLang="ja-JP" sz="3600" b="0" i="0" u="none" strike="noStrike" kern="1200" cap="none" spc="0" normalizeH="0" baseline="0" noProof="0" dirty="0">
              <a:ln>
                <a:noFill/>
              </a:ln>
              <a:solidFill>
                <a:prstClr val="white"/>
              </a:solidFill>
              <a:effectLst/>
              <a:uLnTx/>
              <a:uFillTx/>
              <a:latin typeface="Arial" panose="020B0604020202020204" pitchFamily="34" charset="0"/>
              <a:ea typeface="游ゴシック Light" panose="020B0300000000000000" pitchFamily="50" charset="-128"/>
              <a:cs typeface="Arial" panose="020B0604020202020204" pitchFamily="34" charset="0"/>
            </a:endParaRPr>
          </a:p>
          <a:p>
            <a:pPr marL="0" marR="0" lvl="0" indent="0" algn="ctr" defTabSz="914400" rtl="0" eaLnBrk="1" fontAlgn="auto" latinLnBrk="0" hangingPunct="1">
              <a:lnSpc>
                <a:spcPct val="90000"/>
              </a:lnSpc>
              <a:spcBef>
                <a:spcPct val="0"/>
              </a:spcBef>
              <a:spcAft>
                <a:spcPts val="600"/>
              </a:spcAft>
              <a:buClrTx/>
              <a:buSzTx/>
              <a:buFontTx/>
              <a:buNone/>
              <a:tabLst/>
              <a:defRPr/>
            </a:pPr>
            <a:endParaRPr kumimoji="1" lang="en-US" altLang="ja-JP" sz="4400" b="1" i="0" u="none" strike="noStrike" kern="1200" cap="none" spc="0" normalizeH="0" baseline="0" noProof="0" dirty="0">
              <a:ln>
                <a:noFill/>
              </a:ln>
              <a:solidFill>
                <a:prstClr val="white"/>
              </a:solidFill>
              <a:effectLst/>
              <a:uLnTx/>
              <a:uFillTx/>
              <a:latin typeface="Arial" panose="020B0604020202020204" pitchFamily="34" charset="0"/>
              <a:ea typeface="游ゴシック Light" panose="020B0300000000000000" pitchFamily="50" charset="-128"/>
              <a:cs typeface="Arial" panose="020B0604020202020204" pitchFamily="34" charset="0"/>
            </a:endParaRPr>
          </a:p>
        </p:txBody>
      </p:sp>
    </p:spTree>
    <p:extLst>
      <p:ext uri="{BB962C8B-B14F-4D97-AF65-F5344CB8AC3E}">
        <p14:creationId xmlns:p14="http://schemas.microsoft.com/office/powerpoint/2010/main" val="3273840744"/>
      </p:ext>
    </p:extLst>
  </p:cSld>
  <p:clrMapOvr>
    <a:overrideClrMapping bg1="dk1" tx1="lt1" bg2="dk2" tx2="lt2" accent1="accent1" accent2="accent2" accent3="accent3" accent4="accent4" accent5="accent5" accent6="accent6" hlink="hlink" folHlink="folHlink"/>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5" name="Freeform: Shape 44">
            <a:extLst>
              <a:ext uri="{FF2B5EF4-FFF2-40B4-BE49-F238E27FC236}">
                <a16:creationId xmlns:a16="http://schemas.microsoft.com/office/drawing/2014/main" id="{1284CA7F-B696-4085-84C6-CD668817E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6050278" cy="3400925"/>
          </a:xfrm>
          <a:custGeom>
            <a:avLst/>
            <a:gdLst>
              <a:gd name="connsiteX0" fmla="*/ 0 w 6050278"/>
              <a:gd name="connsiteY0" fmla="*/ 0 h 3400925"/>
              <a:gd name="connsiteX1" fmla="*/ 6050278 w 6050278"/>
              <a:gd name="connsiteY1" fmla="*/ 0 h 3400925"/>
              <a:gd name="connsiteX2" fmla="*/ 6050278 w 6050278"/>
              <a:gd name="connsiteY2" fmla="*/ 1827306 h 3400925"/>
              <a:gd name="connsiteX3" fmla="*/ 3892296 w 6050278"/>
              <a:gd name="connsiteY3" fmla="*/ 1827306 h 3400925"/>
              <a:gd name="connsiteX4" fmla="*/ 3892296 w 6050278"/>
              <a:gd name="connsiteY4" fmla="*/ 3400925 h 3400925"/>
              <a:gd name="connsiteX5" fmla="*/ 0 w 6050278"/>
              <a:gd name="connsiteY5" fmla="*/ 3400925 h 3400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50278" h="3400925">
                <a:moveTo>
                  <a:pt x="0" y="0"/>
                </a:moveTo>
                <a:lnTo>
                  <a:pt x="6050278" y="0"/>
                </a:lnTo>
                <a:lnTo>
                  <a:pt x="6050278" y="1827306"/>
                </a:lnTo>
                <a:lnTo>
                  <a:pt x="3892296" y="1827306"/>
                </a:lnTo>
                <a:lnTo>
                  <a:pt x="3892296" y="3400925"/>
                </a:lnTo>
                <a:lnTo>
                  <a:pt x="0" y="3400925"/>
                </a:ln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1" name="Freeform: Shape 50">
            <a:extLst>
              <a:ext uri="{FF2B5EF4-FFF2-40B4-BE49-F238E27FC236}">
                <a16:creationId xmlns:a16="http://schemas.microsoft.com/office/drawing/2014/main" id="{A0B38421-369F-445C-9543-5BC17BC090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41722" y="3489159"/>
            <a:ext cx="6050278" cy="3368841"/>
          </a:xfrm>
          <a:custGeom>
            <a:avLst/>
            <a:gdLst>
              <a:gd name="connsiteX0" fmla="*/ 2157982 w 6050278"/>
              <a:gd name="connsiteY0" fmla="*/ 0 h 3368841"/>
              <a:gd name="connsiteX1" fmla="*/ 6050278 w 6050278"/>
              <a:gd name="connsiteY1" fmla="*/ 0 h 3368841"/>
              <a:gd name="connsiteX2" fmla="*/ 6050278 w 6050278"/>
              <a:gd name="connsiteY2" fmla="*/ 3368841 h 3368841"/>
              <a:gd name="connsiteX3" fmla="*/ 0 w 6050278"/>
              <a:gd name="connsiteY3" fmla="*/ 3368841 h 3368841"/>
              <a:gd name="connsiteX4" fmla="*/ 0 w 6050278"/>
              <a:gd name="connsiteY4" fmla="*/ 1541535 h 3368841"/>
              <a:gd name="connsiteX5" fmla="*/ 2157982 w 6050278"/>
              <a:gd name="connsiteY5" fmla="*/ 1541535 h 3368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50278" h="3368841">
                <a:moveTo>
                  <a:pt x="2157982" y="0"/>
                </a:moveTo>
                <a:lnTo>
                  <a:pt x="6050278" y="0"/>
                </a:lnTo>
                <a:lnTo>
                  <a:pt x="6050278" y="3368841"/>
                </a:lnTo>
                <a:lnTo>
                  <a:pt x="0" y="3368841"/>
                </a:lnTo>
                <a:lnTo>
                  <a:pt x="0" y="1541535"/>
                </a:lnTo>
                <a:lnTo>
                  <a:pt x="2157982" y="1541535"/>
                </a:ln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3" name="Freeform: Shape 52">
            <a:extLst>
              <a:ext uri="{FF2B5EF4-FFF2-40B4-BE49-F238E27FC236}">
                <a16:creationId xmlns:a16="http://schemas.microsoft.com/office/drawing/2014/main" id="{FAA9CE81-CAF0-41E3-8E73-CAFA13A0B1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83736" y="1918638"/>
            <a:ext cx="4224528" cy="3020725"/>
          </a:xfrm>
          <a:custGeom>
            <a:avLst/>
            <a:gdLst>
              <a:gd name="connsiteX0" fmla="*/ 0 w 4224528"/>
              <a:gd name="connsiteY0" fmla="*/ 0 h 3020725"/>
              <a:gd name="connsiteX1" fmla="*/ 4224528 w 4224528"/>
              <a:gd name="connsiteY1" fmla="*/ 0 h 3020725"/>
              <a:gd name="connsiteX2" fmla="*/ 4224528 w 4224528"/>
              <a:gd name="connsiteY2" fmla="*/ 3020725 h 3020725"/>
              <a:gd name="connsiteX3" fmla="*/ 0 w 4224528"/>
              <a:gd name="connsiteY3" fmla="*/ 3020725 h 3020725"/>
            </a:gdLst>
            <a:ahLst/>
            <a:cxnLst>
              <a:cxn ang="0">
                <a:pos x="connsiteX0" y="connsiteY0"/>
              </a:cxn>
              <a:cxn ang="0">
                <a:pos x="connsiteX1" y="connsiteY1"/>
              </a:cxn>
              <a:cxn ang="0">
                <a:pos x="connsiteX2" y="connsiteY2"/>
              </a:cxn>
              <a:cxn ang="0">
                <a:pos x="connsiteX3" y="connsiteY3"/>
              </a:cxn>
            </a:cxnLst>
            <a:rect l="l" t="t" r="r" b="b"/>
            <a:pathLst>
              <a:path w="4224528" h="3020725">
                <a:moveTo>
                  <a:pt x="0" y="0"/>
                </a:moveTo>
                <a:lnTo>
                  <a:pt x="4224528" y="0"/>
                </a:lnTo>
                <a:lnTo>
                  <a:pt x="4224528" y="3020725"/>
                </a:lnTo>
                <a:lnTo>
                  <a:pt x="0" y="3020725"/>
                </a:ln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図 3" descr="屋外, 人, 草, 子供 が含まれている画像&#10;&#10;自動的に生成された説明">
            <a:extLst>
              <a:ext uri="{FF2B5EF4-FFF2-40B4-BE49-F238E27FC236}">
                <a16:creationId xmlns:a16="http://schemas.microsoft.com/office/drawing/2014/main" id="{F93F57D5-4A7B-410B-B595-2E33A998D578}"/>
              </a:ext>
            </a:extLst>
          </p:cNvPr>
          <p:cNvPicPr>
            <a:picLocks noChangeAspect="1"/>
          </p:cNvPicPr>
          <p:nvPr/>
        </p:nvPicPr>
        <p:blipFill rotWithShape="1">
          <a:blip r:embed="rId3">
            <a:extLst>
              <a:ext uri="{28A0092B-C50C-407E-A947-70E740481C1C}">
                <a14:useLocalDpi xmlns:a14="http://schemas.microsoft.com/office/drawing/2010/main" val="0"/>
              </a:ext>
            </a:extLst>
          </a:blip>
          <a:srcRect t="31892" r="-1" b="8931"/>
          <a:stretch/>
        </p:blipFill>
        <p:spPr>
          <a:xfrm>
            <a:off x="8621460" y="1006374"/>
            <a:ext cx="2927072" cy="1671511"/>
          </a:xfrm>
          <a:prstGeom prst="rect">
            <a:avLst/>
          </a:prstGeom>
        </p:spPr>
      </p:pic>
      <p:sp>
        <p:nvSpPr>
          <p:cNvPr id="47" name="Freeform: Shape 46">
            <a:extLst>
              <a:ext uri="{FF2B5EF4-FFF2-40B4-BE49-F238E27FC236}">
                <a16:creationId xmlns:a16="http://schemas.microsoft.com/office/drawing/2014/main" id="{858A10F4-B847-4777-BC82-782F6FB36E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41722" y="1"/>
            <a:ext cx="6050278" cy="3400925"/>
          </a:xfrm>
          <a:custGeom>
            <a:avLst/>
            <a:gdLst>
              <a:gd name="connsiteX0" fmla="*/ 0 w 6050278"/>
              <a:gd name="connsiteY0" fmla="*/ 0 h 3400925"/>
              <a:gd name="connsiteX1" fmla="*/ 6050278 w 6050278"/>
              <a:gd name="connsiteY1" fmla="*/ 0 h 3400925"/>
              <a:gd name="connsiteX2" fmla="*/ 6050278 w 6050278"/>
              <a:gd name="connsiteY2" fmla="*/ 3400925 h 3400925"/>
              <a:gd name="connsiteX3" fmla="*/ 2157982 w 6050278"/>
              <a:gd name="connsiteY3" fmla="*/ 3400925 h 3400925"/>
              <a:gd name="connsiteX4" fmla="*/ 2157982 w 6050278"/>
              <a:gd name="connsiteY4" fmla="*/ 1827306 h 3400925"/>
              <a:gd name="connsiteX5" fmla="*/ 0 w 6050278"/>
              <a:gd name="connsiteY5" fmla="*/ 1827306 h 3400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50278" h="3400925">
                <a:moveTo>
                  <a:pt x="0" y="0"/>
                </a:moveTo>
                <a:lnTo>
                  <a:pt x="6050278" y="0"/>
                </a:lnTo>
                <a:lnTo>
                  <a:pt x="6050278" y="3400925"/>
                </a:lnTo>
                <a:lnTo>
                  <a:pt x="2157982" y="3400925"/>
                </a:lnTo>
                <a:lnTo>
                  <a:pt x="2157982" y="1827306"/>
                </a:lnTo>
                <a:lnTo>
                  <a:pt x="0" y="1827306"/>
                </a:ln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9" name="Freeform: Shape 48">
            <a:extLst>
              <a:ext uri="{FF2B5EF4-FFF2-40B4-BE49-F238E27FC236}">
                <a16:creationId xmlns:a16="http://schemas.microsoft.com/office/drawing/2014/main" id="{8883B597-C9A1-46EF-AB6B-71DF0B1ED4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489159"/>
            <a:ext cx="6050278" cy="3368841"/>
          </a:xfrm>
          <a:custGeom>
            <a:avLst/>
            <a:gdLst>
              <a:gd name="connsiteX0" fmla="*/ 0 w 6050278"/>
              <a:gd name="connsiteY0" fmla="*/ 0 h 3368841"/>
              <a:gd name="connsiteX1" fmla="*/ 3892296 w 6050278"/>
              <a:gd name="connsiteY1" fmla="*/ 0 h 3368841"/>
              <a:gd name="connsiteX2" fmla="*/ 3892296 w 6050278"/>
              <a:gd name="connsiteY2" fmla="*/ 1541535 h 3368841"/>
              <a:gd name="connsiteX3" fmla="*/ 6050278 w 6050278"/>
              <a:gd name="connsiteY3" fmla="*/ 1541535 h 3368841"/>
              <a:gd name="connsiteX4" fmla="*/ 6050278 w 6050278"/>
              <a:gd name="connsiteY4" fmla="*/ 3368841 h 3368841"/>
              <a:gd name="connsiteX5" fmla="*/ 0 w 6050278"/>
              <a:gd name="connsiteY5" fmla="*/ 3368841 h 3368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50278" h="3368841">
                <a:moveTo>
                  <a:pt x="0" y="0"/>
                </a:moveTo>
                <a:lnTo>
                  <a:pt x="3892296" y="0"/>
                </a:lnTo>
                <a:lnTo>
                  <a:pt x="3892296" y="1541535"/>
                </a:lnTo>
                <a:lnTo>
                  <a:pt x="6050278" y="1541535"/>
                </a:lnTo>
                <a:lnTo>
                  <a:pt x="6050278" y="3368841"/>
                </a:lnTo>
                <a:lnTo>
                  <a:pt x="0" y="3368841"/>
                </a:ln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図 4" descr="文字が書かれている&#10;&#10;中程度の精度で自動的に生成された説明">
            <a:extLst>
              <a:ext uri="{FF2B5EF4-FFF2-40B4-BE49-F238E27FC236}">
                <a16:creationId xmlns:a16="http://schemas.microsoft.com/office/drawing/2014/main" id="{D85247C0-A639-42FC-994F-A23AD5A9F577}"/>
              </a:ext>
            </a:extLst>
          </p:cNvPr>
          <p:cNvPicPr>
            <a:picLocks noChangeAspect="1"/>
          </p:cNvPicPr>
          <p:nvPr/>
        </p:nvPicPr>
        <p:blipFill rotWithShape="1">
          <a:blip r:embed="rId4">
            <a:extLst>
              <a:ext uri="{28A0092B-C50C-407E-A947-70E740481C1C}">
                <a14:useLocalDpi xmlns:a14="http://schemas.microsoft.com/office/drawing/2010/main" val="0"/>
              </a:ext>
            </a:extLst>
          </a:blip>
          <a:srcRect t="6397" b="5257"/>
          <a:stretch/>
        </p:blipFill>
        <p:spPr>
          <a:xfrm>
            <a:off x="8924543" y="110782"/>
            <a:ext cx="2183997" cy="3202448"/>
          </a:xfrm>
          <a:prstGeom prst="rect">
            <a:avLst/>
          </a:prstGeom>
        </p:spPr>
      </p:pic>
      <p:pic>
        <p:nvPicPr>
          <p:cNvPr id="6" name="図 5">
            <a:extLst>
              <a:ext uri="{FF2B5EF4-FFF2-40B4-BE49-F238E27FC236}">
                <a16:creationId xmlns:a16="http://schemas.microsoft.com/office/drawing/2014/main" id="{8F4CA5CE-E34D-4BF4-81D7-75DB66C16D1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20616" y="3981593"/>
            <a:ext cx="3430008" cy="2619824"/>
          </a:xfrm>
          <a:prstGeom prst="rect">
            <a:avLst/>
          </a:prstGeom>
        </p:spPr>
      </p:pic>
      <p:pic>
        <p:nvPicPr>
          <p:cNvPr id="7" name="図 6" descr="木製, フェンス, テーブル, 屋内 が含まれている画像&#10;&#10;自動的に生成された説明">
            <a:extLst>
              <a:ext uri="{FF2B5EF4-FFF2-40B4-BE49-F238E27FC236}">
                <a16:creationId xmlns:a16="http://schemas.microsoft.com/office/drawing/2014/main" id="{BD62A85A-022F-4B68-AB4D-0FE8DE7C68F6}"/>
              </a:ext>
            </a:extLst>
          </p:cNvPr>
          <p:cNvPicPr>
            <a:picLocks noChangeAspect="1"/>
          </p:cNvPicPr>
          <p:nvPr/>
        </p:nvPicPr>
        <p:blipFill rotWithShape="1">
          <a:blip r:embed="rId6">
            <a:extLst>
              <a:ext uri="{28A0092B-C50C-407E-A947-70E740481C1C}">
                <a14:useLocalDpi xmlns:a14="http://schemas.microsoft.com/office/drawing/2010/main" val="0"/>
              </a:ext>
            </a:extLst>
          </a:blip>
          <a:srcRect l="12039"/>
          <a:stretch/>
        </p:blipFill>
        <p:spPr>
          <a:xfrm>
            <a:off x="341375" y="3872133"/>
            <a:ext cx="3430009" cy="2602892"/>
          </a:xfrm>
          <a:prstGeom prst="rect">
            <a:avLst/>
          </a:prstGeom>
        </p:spPr>
      </p:pic>
      <p:pic>
        <p:nvPicPr>
          <p:cNvPr id="19" name="図 18" descr="屋外, 人, 草, 子供 が含まれている画像&#10;&#10;自動的に生成された説明">
            <a:extLst>
              <a:ext uri="{FF2B5EF4-FFF2-40B4-BE49-F238E27FC236}">
                <a16:creationId xmlns:a16="http://schemas.microsoft.com/office/drawing/2014/main" id="{175D5E08-B78A-4C73-ABCE-8B04BC9B1276}"/>
              </a:ext>
            </a:extLst>
          </p:cNvPr>
          <p:cNvPicPr>
            <a:picLocks noChangeAspect="1"/>
          </p:cNvPicPr>
          <p:nvPr/>
        </p:nvPicPr>
        <p:blipFill rotWithShape="1">
          <a:blip r:embed="rId3">
            <a:extLst>
              <a:ext uri="{28A0092B-C50C-407E-A947-70E740481C1C}">
                <a14:useLocalDpi xmlns:a14="http://schemas.microsoft.com/office/drawing/2010/main" val="0"/>
              </a:ext>
            </a:extLst>
          </a:blip>
          <a:srcRect l="341" r="4045" b="11287"/>
          <a:stretch/>
        </p:blipFill>
        <p:spPr>
          <a:xfrm>
            <a:off x="4187118" y="1950722"/>
            <a:ext cx="3817763" cy="2988641"/>
          </a:xfrm>
          <a:prstGeom prst="rect">
            <a:avLst/>
          </a:prstGeom>
        </p:spPr>
      </p:pic>
      <p:pic>
        <p:nvPicPr>
          <p:cNvPr id="8" name="図 7" descr="建物, 座る, 家, 小さい が含まれている画像&#10;&#10;自動的に生成された説明">
            <a:extLst>
              <a:ext uri="{FF2B5EF4-FFF2-40B4-BE49-F238E27FC236}">
                <a16:creationId xmlns:a16="http://schemas.microsoft.com/office/drawing/2014/main" id="{E452603F-660C-4C83-9BED-D3889DEB7527}"/>
              </a:ext>
            </a:extLst>
          </p:cNvPr>
          <p:cNvPicPr>
            <a:picLocks noChangeAspect="1"/>
          </p:cNvPicPr>
          <p:nvPr/>
        </p:nvPicPr>
        <p:blipFill rotWithShape="1">
          <a:blip r:embed="rId7">
            <a:extLst>
              <a:ext uri="{28A0092B-C50C-407E-A947-70E740481C1C}">
                <a14:useLocalDpi xmlns:a14="http://schemas.microsoft.com/office/drawing/2010/main" val="0"/>
              </a:ext>
            </a:extLst>
          </a:blip>
          <a:srcRect l="19925" t="15951" r="27289" b="2167"/>
          <a:stretch/>
        </p:blipFill>
        <p:spPr>
          <a:xfrm rot="5400000">
            <a:off x="546014" y="87864"/>
            <a:ext cx="3020727" cy="3430008"/>
          </a:xfrm>
          <a:prstGeom prst="rect">
            <a:avLst/>
          </a:prstGeom>
        </p:spPr>
      </p:pic>
    </p:spTree>
    <p:extLst>
      <p:ext uri="{BB962C8B-B14F-4D97-AF65-F5344CB8AC3E}">
        <p14:creationId xmlns:p14="http://schemas.microsoft.com/office/powerpoint/2010/main" val="175233491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7" name="Rectangle 136">
            <a:extLst>
              <a:ext uri="{FF2B5EF4-FFF2-40B4-BE49-F238E27FC236}">
                <a16:creationId xmlns:a16="http://schemas.microsoft.com/office/drawing/2014/main" id="{799448F2-0E5B-42DA-B2D1-11A14E947B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50280" y="0"/>
            <a:ext cx="91440"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sz="1800" b="0" i="0" u="none" strike="noStrike" kern="1200" cap="none" spc="0" normalizeH="0" baseline="0" noProof="0">
              <a:ln>
                <a:noFill/>
              </a:ln>
              <a:solidFill>
                <a:prstClr val="white"/>
              </a:solidFill>
              <a:effectLst/>
              <a:uLnTx/>
              <a:uFillTx/>
              <a:latin typeface="游ゴシック" panose="020F0502020204030204"/>
              <a:ea typeface="+mn-ea"/>
              <a:cs typeface="+mn-cs"/>
            </a:endParaRPr>
          </a:p>
        </p:txBody>
      </p:sp>
      <p:sp>
        <p:nvSpPr>
          <p:cNvPr id="139" name="Rectangle 138">
            <a:extLst>
              <a:ext uri="{FF2B5EF4-FFF2-40B4-BE49-F238E27FC236}">
                <a16:creationId xmlns:a16="http://schemas.microsoft.com/office/drawing/2014/main" id="{4E8A7552-20E1-4F34-ADAB-C1DB6634D4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83280"/>
            <a:ext cx="6126480" cy="9144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sz="1800" b="0" i="0" u="none" strike="noStrike" kern="1200" cap="none" spc="0" normalizeH="0" baseline="0" noProof="0">
              <a:ln>
                <a:noFill/>
              </a:ln>
              <a:solidFill>
                <a:prstClr val="white"/>
              </a:solidFill>
              <a:effectLst/>
              <a:uLnTx/>
              <a:uFillTx/>
              <a:latin typeface="游ゴシック" panose="020F0502020204030204"/>
              <a:ea typeface="+mn-ea"/>
              <a:cs typeface="+mn-cs"/>
            </a:endParaRPr>
          </a:p>
        </p:txBody>
      </p:sp>
      <p:pic>
        <p:nvPicPr>
          <p:cNvPr id="7" name="Picture 2" descr="ソース画像を表示">
            <a:extLst>
              <a:ext uri="{FF2B5EF4-FFF2-40B4-BE49-F238E27FC236}">
                <a16:creationId xmlns:a16="http://schemas.microsoft.com/office/drawing/2014/main" id="{BE021CA4-1DD4-40F9-A430-26031E5862C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0411" t="13167" r="9702" b="15490"/>
          <a:stretch/>
        </p:blipFill>
        <p:spPr bwMode="auto">
          <a:xfrm>
            <a:off x="197358" y="3667868"/>
            <a:ext cx="4335332" cy="2903741"/>
          </a:xfrm>
          <a:prstGeom prst="rect">
            <a:avLst/>
          </a:prstGeom>
          <a:noFill/>
          <a:extLst>
            <a:ext uri="{909E8E84-426E-40DD-AFC4-6F175D3DCCD1}">
              <a14:hiddenFill xmlns:a14="http://schemas.microsoft.com/office/drawing/2010/main">
                <a:solidFill>
                  <a:srgbClr val="FFFFFF"/>
                </a:solidFill>
              </a14:hiddenFill>
            </a:ext>
          </a:extLst>
        </p:spPr>
      </p:pic>
      <p:sp>
        <p:nvSpPr>
          <p:cNvPr id="8" name="テキスト ボックス 7">
            <a:extLst>
              <a:ext uri="{FF2B5EF4-FFF2-40B4-BE49-F238E27FC236}">
                <a16:creationId xmlns:a16="http://schemas.microsoft.com/office/drawing/2014/main" id="{F5AFB558-C60F-47CF-98F9-56D5877B3B55}"/>
              </a:ext>
            </a:extLst>
          </p:cNvPr>
          <p:cNvSpPr txBox="1"/>
          <p:nvPr/>
        </p:nvSpPr>
        <p:spPr>
          <a:xfrm>
            <a:off x="0" y="2951500"/>
            <a:ext cx="4692316" cy="523220"/>
          </a:xfrm>
          <a:prstGeom prst="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2800" b="0" i="0" u="none" strike="noStrike" kern="1200" cap="none" spc="0" normalizeH="0" baseline="0" noProof="0" dirty="0">
              <a:ln>
                <a:noFill/>
              </a:ln>
              <a:solidFill>
                <a:prstClr val="black"/>
              </a:solidFill>
              <a:effectLst/>
              <a:uLnTx/>
              <a:uFillTx/>
              <a:latin typeface="Arial" panose="020B0604020202020204" pitchFamily="34" charset="0"/>
              <a:ea typeface="游ゴシック" panose="020B0400000000000000" pitchFamily="50" charset="-128"/>
              <a:cs typeface="Arial" panose="020B0604020202020204" pitchFamily="34" charset="0"/>
            </a:endParaRPr>
          </a:p>
        </p:txBody>
      </p:sp>
      <p:sp>
        <p:nvSpPr>
          <p:cNvPr id="9" name="テキスト ボックス 8">
            <a:extLst>
              <a:ext uri="{FF2B5EF4-FFF2-40B4-BE49-F238E27FC236}">
                <a16:creationId xmlns:a16="http://schemas.microsoft.com/office/drawing/2014/main" id="{6947ED1C-A8D9-417F-BD27-DFA98E4BFF1C}"/>
              </a:ext>
            </a:extLst>
          </p:cNvPr>
          <p:cNvSpPr txBox="1"/>
          <p:nvPr/>
        </p:nvSpPr>
        <p:spPr>
          <a:xfrm rot="5400000">
            <a:off x="5174987" y="5499841"/>
            <a:ext cx="2141621" cy="574697"/>
          </a:xfrm>
          <a:prstGeom prst="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2800" b="0" i="0" u="none" strike="noStrike" kern="1200" cap="none" spc="0" normalizeH="0" baseline="0" noProof="0" dirty="0">
              <a:ln>
                <a:noFill/>
              </a:ln>
              <a:solidFill>
                <a:prstClr val="black"/>
              </a:solidFill>
              <a:effectLst/>
              <a:uLnTx/>
              <a:uFillTx/>
              <a:latin typeface="Arial" panose="020B0604020202020204" pitchFamily="34" charset="0"/>
              <a:ea typeface="游ゴシック" panose="020B0400000000000000" pitchFamily="50" charset="-128"/>
              <a:cs typeface="Arial" panose="020B0604020202020204" pitchFamily="34" charset="0"/>
            </a:endParaRPr>
          </a:p>
        </p:txBody>
      </p:sp>
      <p:sp>
        <p:nvSpPr>
          <p:cNvPr id="10" name="テキスト ボックス 9">
            <a:extLst>
              <a:ext uri="{FF2B5EF4-FFF2-40B4-BE49-F238E27FC236}">
                <a16:creationId xmlns:a16="http://schemas.microsoft.com/office/drawing/2014/main" id="{C448C262-6208-477E-AC6D-20ACE06AB1BF}"/>
              </a:ext>
            </a:extLst>
          </p:cNvPr>
          <p:cNvSpPr txBox="1"/>
          <p:nvPr/>
        </p:nvSpPr>
        <p:spPr>
          <a:xfrm>
            <a:off x="5817812" y="4437211"/>
            <a:ext cx="647816" cy="954107"/>
          </a:xfrm>
          <a:prstGeom prst="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2800" dirty="0">
              <a:solidFill>
                <a:prstClr val="black"/>
              </a:solidFill>
              <a:latin typeface="Arial" panose="020B0604020202020204" pitchFamily="34" charset="0"/>
              <a:ea typeface="游ゴシック" panose="020B0400000000000000" pitchFamily="50" charset="-128"/>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2800" b="0" i="0" u="none" strike="noStrike" kern="1200" cap="none" spc="0" normalizeH="0" baseline="0" noProof="0" dirty="0">
              <a:ln>
                <a:noFill/>
              </a:ln>
              <a:solidFill>
                <a:prstClr val="black"/>
              </a:solidFill>
              <a:effectLst/>
              <a:uLnTx/>
              <a:uFillTx/>
              <a:latin typeface="Arial" panose="020B0604020202020204" pitchFamily="34" charset="0"/>
              <a:ea typeface="游ゴシック" panose="020B0400000000000000" pitchFamily="50" charset="-128"/>
              <a:cs typeface="Arial" panose="020B0604020202020204" pitchFamily="34" charset="0"/>
            </a:endParaRPr>
          </a:p>
        </p:txBody>
      </p:sp>
      <p:sp>
        <p:nvSpPr>
          <p:cNvPr id="12" name="テキスト ボックス 11">
            <a:extLst>
              <a:ext uri="{FF2B5EF4-FFF2-40B4-BE49-F238E27FC236}">
                <a16:creationId xmlns:a16="http://schemas.microsoft.com/office/drawing/2014/main" id="{D76EEA67-435A-4003-89B3-5650F1F8512B}"/>
              </a:ext>
            </a:extLst>
          </p:cNvPr>
          <p:cNvSpPr txBox="1"/>
          <p:nvPr/>
        </p:nvSpPr>
        <p:spPr>
          <a:xfrm>
            <a:off x="5772092" y="-15037"/>
            <a:ext cx="647816" cy="2246769"/>
          </a:xfrm>
          <a:prstGeom prst="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2800" dirty="0">
              <a:solidFill>
                <a:prstClr val="black"/>
              </a:solidFill>
              <a:latin typeface="Arial" panose="020B0604020202020204" pitchFamily="34" charset="0"/>
              <a:ea typeface="游ゴシック" panose="020B0400000000000000" pitchFamily="50" charset="-128"/>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2800" b="0" i="0" u="none" strike="noStrike" kern="1200" cap="none" spc="0" normalizeH="0" baseline="0" noProof="0" dirty="0">
              <a:ln>
                <a:noFill/>
              </a:ln>
              <a:solidFill>
                <a:prstClr val="black"/>
              </a:solidFill>
              <a:effectLst/>
              <a:uLnTx/>
              <a:uFillTx/>
              <a:latin typeface="Arial" panose="020B0604020202020204" pitchFamily="34" charset="0"/>
              <a:ea typeface="游ゴシック" panose="020B0400000000000000" pitchFamily="50" charset="-128"/>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2800" dirty="0">
              <a:solidFill>
                <a:prstClr val="black"/>
              </a:solidFill>
              <a:latin typeface="Arial" panose="020B0604020202020204" pitchFamily="34" charset="0"/>
              <a:ea typeface="游ゴシック" panose="020B0400000000000000" pitchFamily="50" charset="-128"/>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2800" b="0" i="0" u="none" strike="noStrike" kern="1200" cap="none" spc="0" normalizeH="0" baseline="0" noProof="0" dirty="0">
              <a:ln>
                <a:noFill/>
              </a:ln>
              <a:solidFill>
                <a:prstClr val="black"/>
              </a:solidFill>
              <a:effectLst/>
              <a:uLnTx/>
              <a:uFillTx/>
              <a:latin typeface="Arial" panose="020B0604020202020204" pitchFamily="34" charset="0"/>
              <a:ea typeface="游ゴシック" panose="020B0400000000000000" pitchFamily="50" charset="-128"/>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2800" b="0" i="0" u="none" strike="noStrike" kern="1200" cap="none" spc="0" normalizeH="0" baseline="0" noProof="0" dirty="0">
              <a:ln>
                <a:noFill/>
              </a:ln>
              <a:solidFill>
                <a:prstClr val="black"/>
              </a:solidFill>
              <a:effectLst/>
              <a:uLnTx/>
              <a:uFillTx/>
              <a:latin typeface="Arial" panose="020B0604020202020204" pitchFamily="34" charset="0"/>
              <a:ea typeface="游ゴシック" panose="020B0400000000000000" pitchFamily="50" charset="-128"/>
              <a:cs typeface="Arial" panose="020B0604020202020204" pitchFamily="34" charset="0"/>
            </a:endParaRPr>
          </a:p>
        </p:txBody>
      </p:sp>
      <p:pic>
        <p:nvPicPr>
          <p:cNvPr id="2" name="図 1" descr="道路と建物&#10;&#10;自動的に生成された説明">
            <a:extLst>
              <a:ext uri="{FF2B5EF4-FFF2-40B4-BE49-F238E27FC236}">
                <a16:creationId xmlns:a16="http://schemas.microsoft.com/office/drawing/2014/main" id="{F71BF3ED-7F72-4A43-B468-6F7A33FB2FE9}"/>
              </a:ext>
            </a:extLst>
          </p:cNvPr>
          <p:cNvPicPr>
            <a:picLocks noChangeAspect="1"/>
          </p:cNvPicPr>
          <p:nvPr/>
        </p:nvPicPr>
        <p:blipFill rotWithShape="1">
          <a:blip r:embed="rId4"/>
          <a:srcRect l="2124" t="-2" r="5381" b="3"/>
          <a:stretch/>
        </p:blipFill>
        <p:spPr>
          <a:xfrm>
            <a:off x="4647814" y="32264"/>
            <a:ext cx="7435124" cy="4723798"/>
          </a:xfrm>
          <a:prstGeom prst="rect">
            <a:avLst/>
          </a:prstGeom>
        </p:spPr>
      </p:pic>
      <p:sp>
        <p:nvSpPr>
          <p:cNvPr id="14" name="テキスト ボックス 13">
            <a:extLst>
              <a:ext uri="{FF2B5EF4-FFF2-40B4-BE49-F238E27FC236}">
                <a16:creationId xmlns:a16="http://schemas.microsoft.com/office/drawing/2014/main" id="{1C96ADA6-8FBF-4289-9EBE-90E5B854065B}"/>
              </a:ext>
            </a:extLst>
          </p:cNvPr>
          <p:cNvSpPr txBox="1"/>
          <p:nvPr/>
        </p:nvSpPr>
        <p:spPr>
          <a:xfrm>
            <a:off x="550876" y="2617187"/>
            <a:ext cx="3980704" cy="95410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2800" dirty="0">
                <a:solidFill>
                  <a:srgbClr val="0E101A"/>
                </a:solidFill>
                <a:latin typeface="Arial" panose="020B0604020202020204" pitchFamily="34" charset="0"/>
                <a:ea typeface="ＭＳ 明朝" panose="02020609040205080304" pitchFamily="17" charset="-128"/>
              </a:rPr>
              <a:t>C</a:t>
            </a:r>
            <a:r>
              <a:rPr lang="en-US" altLang="ja-JP" sz="2800" dirty="0">
                <a:solidFill>
                  <a:srgbClr val="0E101A"/>
                </a:solidFill>
                <a:effectLst/>
                <a:latin typeface="Arial" panose="020B0604020202020204" pitchFamily="34" charset="0"/>
                <a:ea typeface="ＭＳ 明朝" panose="02020609040205080304" pitchFamily="17" charset="-128"/>
              </a:rPr>
              <a:t>ars with </a:t>
            </a:r>
            <a:r>
              <a:rPr lang="en-US" altLang="ja-JP" sz="2800" b="1" i="1" dirty="0" err="1">
                <a:solidFill>
                  <a:srgbClr val="0E101A"/>
                </a:solidFill>
                <a:latin typeface="Arial" panose="020B0604020202020204" pitchFamily="34" charset="0"/>
                <a:ea typeface="ＭＳ 明朝" panose="02020609040205080304" pitchFamily="17" charset="-128"/>
              </a:rPr>
              <a:t>s</a:t>
            </a:r>
            <a:r>
              <a:rPr lang="en-US" altLang="ja-JP" sz="2800" b="1" i="1" dirty="0" err="1">
                <a:solidFill>
                  <a:srgbClr val="0E101A"/>
                </a:solidFill>
                <a:effectLst/>
                <a:latin typeface="Arial" panose="020B0604020202020204" pitchFamily="34" charset="0"/>
                <a:ea typeface="ＭＳ 明朝" panose="02020609040205080304" pitchFamily="17" charset="-128"/>
              </a:rPr>
              <a:t>hime-kazari</a:t>
            </a:r>
            <a:r>
              <a:rPr lang="en-US" altLang="ja-JP" sz="2800" b="1" i="1" dirty="0">
                <a:solidFill>
                  <a:srgbClr val="0E101A"/>
                </a:solidFill>
                <a:effectLst/>
                <a:latin typeface="Arial" panose="020B0604020202020204" pitchFamily="34" charset="0"/>
                <a:ea typeface="ＭＳ 明朝" panose="02020609040205080304" pitchFamily="17" charset="-128"/>
              </a:rPr>
              <a:t> </a:t>
            </a:r>
            <a:r>
              <a:rPr lang="en-US" altLang="ja-JP" sz="2800" dirty="0">
                <a:solidFill>
                  <a:srgbClr val="0E101A"/>
                </a:solidFill>
                <a:effectLst/>
                <a:latin typeface="Arial" panose="020B0604020202020204" pitchFamily="34" charset="0"/>
                <a:ea typeface="ＭＳ 明朝" panose="02020609040205080304" pitchFamily="17" charset="-128"/>
              </a:rPr>
              <a:t>ornament on the front.</a:t>
            </a:r>
            <a:endParaRPr kumimoji="1" lang="ja-JP" altLang="en-US" sz="2800" b="0" i="0" u="none" strike="noStrike" kern="1200" cap="none" spc="0" normalizeH="0" baseline="0" noProof="0" dirty="0">
              <a:ln>
                <a:noFill/>
              </a:ln>
              <a:solidFill>
                <a:prstClr val="black"/>
              </a:solidFill>
              <a:effectLst/>
              <a:uLnTx/>
              <a:uFillTx/>
              <a:latin typeface="Arial" panose="020B0604020202020204" pitchFamily="34" charset="0"/>
              <a:ea typeface="游ゴシック" panose="020B0400000000000000" pitchFamily="50" charset="-128"/>
              <a:cs typeface="Arial" panose="020B0604020202020204" pitchFamily="34" charset="0"/>
            </a:endParaRPr>
          </a:p>
        </p:txBody>
      </p:sp>
      <p:sp>
        <p:nvSpPr>
          <p:cNvPr id="15" name="テキスト ボックス 14">
            <a:extLst>
              <a:ext uri="{FF2B5EF4-FFF2-40B4-BE49-F238E27FC236}">
                <a16:creationId xmlns:a16="http://schemas.microsoft.com/office/drawing/2014/main" id="{4363F415-2AE7-4D21-B19D-9A6A38868885}"/>
              </a:ext>
            </a:extLst>
          </p:cNvPr>
          <p:cNvSpPr txBox="1"/>
          <p:nvPr/>
        </p:nvSpPr>
        <p:spPr>
          <a:xfrm>
            <a:off x="5958449" y="5087611"/>
            <a:ext cx="5086626" cy="1261884"/>
          </a:xfrm>
          <a:prstGeom prst="rect">
            <a:avLst/>
          </a:prstGeom>
          <a:noFill/>
        </p:spPr>
        <p:txBody>
          <a:bodyPr wrap="square">
            <a:spAutoFit/>
          </a:bodyPr>
          <a:lstStyle/>
          <a:p>
            <a:r>
              <a:rPr lang="en-US" altLang="ja-JP" sz="2800" dirty="0">
                <a:solidFill>
                  <a:srgbClr val="0E101A"/>
                </a:solidFill>
                <a:latin typeface="Arial" panose="020B0604020202020204" pitchFamily="34" charset="0"/>
                <a:ea typeface="ＭＳ 明朝" panose="02020609040205080304" pitchFamily="17" charset="-128"/>
              </a:rPr>
              <a:t>H</a:t>
            </a:r>
            <a:r>
              <a:rPr lang="en-US" altLang="ja-JP" sz="2800" dirty="0">
                <a:solidFill>
                  <a:srgbClr val="0E101A"/>
                </a:solidFill>
                <a:effectLst/>
                <a:latin typeface="Arial" panose="020B0604020202020204" pitchFamily="34" charset="0"/>
                <a:ea typeface="ＭＳ 明朝" panose="02020609040205080304" pitchFamily="17" charset="-128"/>
              </a:rPr>
              <a:t>ouses with </a:t>
            </a:r>
            <a:r>
              <a:rPr lang="en-US" altLang="ja-JP" sz="2800" b="1" dirty="0">
                <a:solidFill>
                  <a:srgbClr val="0E101A"/>
                </a:solidFill>
                <a:effectLst/>
                <a:latin typeface="Arial" panose="020B0604020202020204" pitchFamily="34" charset="0"/>
                <a:ea typeface="ＭＳ 明朝" panose="02020609040205080304" pitchFamily="17" charset="-128"/>
              </a:rPr>
              <a:t>the national flag </a:t>
            </a:r>
          </a:p>
          <a:p>
            <a:r>
              <a:rPr lang="en-US" altLang="ja-JP" sz="2800" dirty="0">
                <a:solidFill>
                  <a:srgbClr val="0E101A"/>
                </a:solidFill>
                <a:effectLst/>
                <a:latin typeface="Arial" panose="020B0604020202020204" pitchFamily="34" charset="0"/>
                <a:ea typeface="ＭＳ 明朝" panose="02020609040205080304" pitchFamily="17" charset="-128"/>
              </a:rPr>
              <a:t>displayed at the entrance.</a:t>
            </a:r>
          </a:p>
          <a:p>
            <a:endParaRPr lang="ja-JP" altLang="en-US" sz="2000" dirty="0"/>
          </a:p>
        </p:txBody>
      </p:sp>
      <p:sp>
        <p:nvSpPr>
          <p:cNvPr id="20" name="テキスト ボックス 19">
            <a:extLst>
              <a:ext uri="{FF2B5EF4-FFF2-40B4-BE49-F238E27FC236}">
                <a16:creationId xmlns:a16="http://schemas.microsoft.com/office/drawing/2014/main" id="{113A3B74-11FA-4D88-8F79-224FA4CD7AA3}"/>
              </a:ext>
            </a:extLst>
          </p:cNvPr>
          <p:cNvSpPr txBox="1"/>
          <p:nvPr/>
        </p:nvSpPr>
        <p:spPr>
          <a:xfrm>
            <a:off x="195310" y="507443"/>
            <a:ext cx="4301695" cy="1200329"/>
          </a:xfrm>
          <a:prstGeom prst="rect">
            <a:avLst/>
          </a:prstGeom>
          <a:noFill/>
        </p:spPr>
        <p:txBody>
          <a:bodyPr wrap="square">
            <a:spAutoFit/>
          </a:bodyPr>
          <a:lstStyle/>
          <a:p>
            <a:pPr algn="ctr"/>
            <a:r>
              <a:rPr lang="en-US" altLang="ja-JP" sz="3600" b="0" i="0" dirty="0">
                <a:solidFill>
                  <a:srgbClr val="404040"/>
                </a:solidFill>
                <a:effectLst/>
                <a:latin typeface="Arial" panose="020B0604020202020204" pitchFamily="34" charset="0"/>
                <a:cs typeface="Arial" panose="020B0604020202020204" pitchFamily="34" charset="0"/>
              </a:rPr>
              <a:t>During </a:t>
            </a:r>
            <a:r>
              <a:rPr lang="en-US" altLang="ja-JP" sz="3600" b="0" i="0" dirty="0">
                <a:effectLst/>
                <a:latin typeface="Arial" panose="020B0604020202020204" pitchFamily="34" charset="0"/>
                <a:cs typeface="Arial" panose="020B0604020202020204" pitchFamily="34" charset="0"/>
              </a:rPr>
              <a:t>the 1980’s </a:t>
            </a:r>
          </a:p>
          <a:p>
            <a:pPr algn="ctr"/>
            <a:r>
              <a:rPr lang="en-US" altLang="ja-JP" sz="3600" b="0" i="0" dirty="0">
                <a:effectLst/>
                <a:latin typeface="Arial" panose="020B0604020202020204" pitchFamily="34" charset="0"/>
                <a:cs typeface="Arial" panose="020B0604020202020204" pitchFamily="34" charset="0"/>
              </a:rPr>
              <a:t>in the </a:t>
            </a:r>
            <a:r>
              <a:rPr lang="en-US" altLang="ja-JP" sz="3600" b="1" i="0" dirty="0">
                <a:effectLst/>
                <a:latin typeface="Arial" panose="020B0604020202020204" pitchFamily="34" charset="0"/>
                <a:cs typeface="Arial" panose="020B0604020202020204" pitchFamily="34" charset="0"/>
              </a:rPr>
              <a:t>Showa era</a:t>
            </a:r>
            <a:endParaRPr lang="en-US" altLang="ja-JP" sz="3600" b="1" dirty="0">
              <a:latin typeface="Arial" panose="020B0604020202020204" pitchFamily="34" charset="0"/>
              <a:ea typeface="ＭＳ 明朝" panose="02020609040205080304" pitchFamily="17" charset="-128"/>
              <a:cs typeface="Arial" panose="020B0604020202020204" pitchFamily="34" charset="0"/>
            </a:endParaRPr>
          </a:p>
        </p:txBody>
      </p:sp>
    </p:spTree>
    <p:extLst>
      <p:ext uri="{BB962C8B-B14F-4D97-AF65-F5344CB8AC3E}">
        <p14:creationId xmlns:p14="http://schemas.microsoft.com/office/powerpoint/2010/main" val="2475655212"/>
      </p:ext>
    </p:extLst>
  </p:cSld>
  <p:clrMapOvr>
    <a:masterClrMapping/>
  </p:clrMapOvr>
  <mc:AlternateContent xmlns:mc="http://schemas.openxmlformats.org/markup-compatibility/2006" xmlns:p14="http://schemas.microsoft.com/office/powerpoint/2010/main">
    <mc:Choice Requires="p14">
      <p:transition spd="slow" p14:dur="3250">
        <p14:reveal/>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4">
            <a:extLst>
              <a:ext uri="{FF2B5EF4-FFF2-40B4-BE49-F238E27FC236}">
                <a16:creationId xmlns:a16="http://schemas.microsoft.com/office/drawing/2014/main" id="{D9EB4C83-7D39-45FA-9D00-B2E1FBDCFEF2}"/>
              </a:ext>
            </a:extLst>
          </p:cNvPr>
          <p:cNvGrpSpPr>
            <a:grpSpLocks noChangeAspect="1"/>
          </p:cNvGrpSpPr>
          <p:nvPr/>
        </p:nvGrpSpPr>
        <p:grpSpPr bwMode="auto">
          <a:xfrm>
            <a:off x="559625" y="174625"/>
            <a:ext cx="11169151" cy="6772275"/>
            <a:chOff x="361" y="110"/>
            <a:chExt cx="6741" cy="4266"/>
          </a:xfrm>
        </p:grpSpPr>
        <p:sp>
          <p:nvSpPr>
            <p:cNvPr id="3" name="AutoShape 3">
              <a:extLst>
                <a:ext uri="{FF2B5EF4-FFF2-40B4-BE49-F238E27FC236}">
                  <a16:creationId xmlns:a16="http://schemas.microsoft.com/office/drawing/2014/main" id="{FE3C883F-D2A0-48F4-8B67-5B9EE2111356}"/>
                </a:ext>
              </a:extLst>
            </p:cNvPr>
            <p:cNvSpPr>
              <a:spLocks noChangeAspect="1" noChangeArrowheads="1" noTextEdit="1"/>
            </p:cNvSpPr>
            <p:nvPr/>
          </p:nvSpPr>
          <p:spPr bwMode="auto">
            <a:xfrm>
              <a:off x="361" y="165"/>
              <a:ext cx="6570" cy="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pic>
          <p:nvPicPr>
            <p:cNvPr id="1029" name="Picture 5">
              <a:extLst>
                <a:ext uri="{FF2B5EF4-FFF2-40B4-BE49-F238E27FC236}">
                  <a16:creationId xmlns:a16="http://schemas.microsoft.com/office/drawing/2014/main" id="{CDAE2C05-C9E8-408A-894D-AA82D6E043B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76" y="110"/>
              <a:ext cx="3083" cy="2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6">
              <a:extLst>
                <a:ext uri="{FF2B5EF4-FFF2-40B4-BE49-F238E27FC236}">
                  <a16:creationId xmlns:a16="http://schemas.microsoft.com/office/drawing/2014/main" id="{F318374B-A70D-4CEC-912F-4E0880692E48}"/>
                </a:ext>
              </a:extLst>
            </p:cNvPr>
            <p:cNvSpPr>
              <a:spLocks noChangeArrowheads="1"/>
            </p:cNvSpPr>
            <p:nvPr/>
          </p:nvSpPr>
          <p:spPr bwMode="auto">
            <a:xfrm>
              <a:off x="446" y="220"/>
              <a:ext cx="3142" cy="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3600" b="1" i="0" u="none" strike="noStrike" cap="none" normalizeH="0" baseline="0" dirty="0">
                  <a:ln>
                    <a:noFill/>
                  </a:ln>
                  <a:solidFill>
                    <a:srgbClr val="000000"/>
                  </a:solidFill>
                  <a:effectLst/>
                  <a:cs typeface="Arial" panose="020B0604020202020204" pitchFamily="34" charset="0"/>
                </a:rPr>
                <a:t>What is</a:t>
              </a:r>
              <a:r>
                <a:rPr kumimoji="0" lang="en-US" altLang="ja-JP" sz="3600" b="1" i="0" u="none" strike="noStrike" cap="none" normalizeH="0" baseline="0" dirty="0">
                  <a:ln>
                    <a:noFill/>
                  </a:ln>
                  <a:solidFill>
                    <a:srgbClr val="000000"/>
                  </a:solidFill>
                  <a:effectLst/>
                  <a:cs typeface="Arial" panose="020B0604020202020204" pitchFamily="34" charset="0"/>
                </a:rPr>
                <a:t> </a:t>
              </a:r>
              <a:r>
                <a:rPr kumimoji="0" lang="en-US" altLang="ja-JP" sz="3600" b="1" i="0" u="none" strike="noStrike" cap="none" normalizeH="0" baseline="0" dirty="0" err="1">
                  <a:ln>
                    <a:noFill/>
                  </a:ln>
                  <a:solidFill>
                    <a:srgbClr val="000000"/>
                  </a:solidFill>
                  <a:effectLst/>
                  <a:cs typeface="Arial" panose="020B0604020202020204" pitchFamily="34" charset="0"/>
                </a:rPr>
                <a:t>Oshogatsu</a:t>
              </a:r>
              <a:r>
                <a:rPr kumimoji="0" lang="en-US" altLang="ja-JP" sz="3600" b="1" i="0" u="none" strike="noStrike" cap="none" normalizeH="0" baseline="0" dirty="0">
                  <a:ln>
                    <a:noFill/>
                  </a:ln>
                  <a:solidFill>
                    <a:srgbClr val="000000"/>
                  </a:solidFill>
                  <a:effectLst/>
                  <a:cs typeface="Arial" panose="020B0604020202020204" pitchFamily="34" charset="0"/>
                </a:rPr>
                <a:t> for?</a:t>
              </a:r>
              <a:endParaRPr kumimoji="0" lang="ja-JP" altLang="ja-JP" sz="1800" b="0" i="0" u="none" strike="noStrike" cap="none" normalizeH="0" baseline="0" dirty="0">
                <a:ln>
                  <a:noFill/>
                </a:ln>
                <a:solidFill>
                  <a:schemeClr val="tx1"/>
                </a:solidFill>
                <a:effectLst/>
                <a:cs typeface="Arial" panose="020B0604020202020204" pitchFamily="34" charset="0"/>
              </a:endParaRPr>
            </a:p>
          </p:txBody>
        </p:sp>
        <p:sp>
          <p:nvSpPr>
            <p:cNvPr id="6" name="Rectangle 7">
              <a:extLst>
                <a:ext uri="{FF2B5EF4-FFF2-40B4-BE49-F238E27FC236}">
                  <a16:creationId xmlns:a16="http://schemas.microsoft.com/office/drawing/2014/main" id="{1B020B89-9E5B-4659-BC2E-693C6704B33C}"/>
                </a:ext>
              </a:extLst>
            </p:cNvPr>
            <p:cNvSpPr>
              <a:spLocks noChangeArrowheads="1"/>
            </p:cNvSpPr>
            <p:nvPr/>
          </p:nvSpPr>
          <p:spPr bwMode="auto">
            <a:xfrm>
              <a:off x="1603" y="228"/>
              <a:ext cx="218" cy="3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3600" b="1" i="0" u="none" strike="noStrike" cap="none" normalizeH="0" baseline="0">
                  <a:ln>
                    <a:noFill/>
                  </a:ln>
                  <a:solidFill>
                    <a:srgbClr val="000000"/>
                  </a:solidFill>
                  <a:effectLst/>
                  <a:latin typeface="Arial" panose="020B0604020202020204" pitchFamily="34" charset="0"/>
                </a:rPr>
                <a:t> </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8" name="Rectangle 9">
              <a:extLst>
                <a:ext uri="{FF2B5EF4-FFF2-40B4-BE49-F238E27FC236}">
                  <a16:creationId xmlns:a16="http://schemas.microsoft.com/office/drawing/2014/main" id="{7A634546-6E2D-4C4C-AB7A-2E82D42DCE38}"/>
                </a:ext>
              </a:extLst>
            </p:cNvPr>
            <p:cNvSpPr>
              <a:spLocks noChangeArrowheads="1"/>
            </p:cNvSpPr>
            <p:nvPr/>
          </p:nvSpPr>
          <p:spPr bwMode="auto">
            <a:xfrm>
              <a:off x="3828" y="295"/>
              <a:ext cx="157" cy="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2600" b="1" i="0" u="none" strike="noStrike" cap="none" normalizeH="0" baseline="0">
                  <a:ln>
                    <a:noFill/>
                  </a:ln>
                  <a:solidFill>
                    <a:srgbClr val="000000"/>
                  </a:solidFill>
                  <a:effectLst/>
                  <a:latin typeface="Arial" panose="020B0604020202020204" pitchFamily="34" charset="0"/>
                </a:rPr>
                <a:t> </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9" name="Rectangle 10">
              <a:extLst>
                <a:ext uri="{FF2B5EF4-FFF2-40B4-BE49-F238E27FC236}">
                  <a16:creationId xmlns:a16="http://schemas.microsoft.com/office/drawing/2014/main" id="{2D99027D-770A-4D56-B67A-29538B403C46}"/>
                </a:ext>
              </a:extLst>
            </p:cNvPr>
            <p:cNvSpPr>
              <a:spLocks noChangeArrowheads="1"/>
            </p:cNvSpPr>
            <p:nvPr/>
          </p:nvSpPr>
          <p:spPr bwMode="auto">
            <a:xfrm>
              <a:off x="693" y="619"/>
              <a:ext cx="107" cy="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100" b="0" i="0" u="none" strike="noStrike" cap="none" normalizeH="0" baseline="0">
                  <a:ln>
                    <a:noFill/>
                  </a:ln>
                  <a:solidFill>
                    <a:srgbClr val="000000"/>
                  </a:solidFill>
                  <a:effectLst/>
                  <a:latin typeface="游明朝" panose="02020400000000000000" pitchFamily="18" charset="-128"/>
                  <a:ea typeface="游明朝" panose="02020400000000000000" pitchFamily="18" charset="-128"/>
                </a:rPr>
                <a:t> </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10" name="Rectangle 11">
              <a:extLst>
                <a:ext uri="{FF2B5EF4-FFF2-40B4-BE49-F238E27FC236}">
                  <a16:creationId xmlns:a16="http://schemas.microsoft.com/office/drawing/2014/main" id="{D641A57A-6F29-4C1F-A540-7A2D6FA97A7D}"/>
                </a:ext>
              </a:extLst>
            </p:cNvPr>
            <p:cNvSpPr>
              <a:spLocks noChangeArrowheads="1"/>
            </p:cNvSpPr>
            <p:nvPr/>
          </p:nvSpPr>
          <p:spPr bwMode="auto">
            <a:xfrm>
              <a:off x="693" y="763"/>
              <a:ext cx="107" cy="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100" b="0" i="0" u="none" strike="noStrike" cap="none" normalizeH="0" baseline="0">
                  <a:ln>
                    <a:noFill/>
                  </a:ln>
                  <a:solidFill>
                    <a:srgbClr val="000000"/>
                  </a:solidFill>
                  <a:effectLst/>
                  <a:latin typeface="游明朝" panose="02020400000000000000" pitchFamily="18" charset="-128"/>
                  <a:ea typeface="游明朝" panose="02020400000000000000" pitchFamily="18" charset="-128"/>
                </a:rPr>
                <a:t> </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11" name="Rectangle 12">
              <a:extLst>
                <a:ext uri="{FF2B5EF4-FFF2-40B4-BE49-F238E27FC236}">
                  <a16:creationId xmlns:a16="http://schemas.microsoft.com/office/drawing/2014/main" id="{26635270-C06D-4322-92A4-02EE50E9E6BB}"/>
                </a:ext>
              </a:extLst>
            </p:cNvPr>
            <p:cNvSpPr>
              <a:spLocks noChangeArrowheads="1"/>
            </p:cNvSpPr>
            <p:nvPr/>
          </p:nvSpPr>
          <p:spPr bwMode="auto">
            <a:xfrm>
              <a:off x="693" y="907"/>
              <a:ext cx="107" cy="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100" b="0" i="0" u="none" strike="noStrike" cap="none" normalizeH="0" baseline="0">
                  <a:ln>
                    <a:noFill/>
                  </a:ln>
                  <a:solidFill>
                    <a:srgbClr val="000000"/>
                  </a:solidFill>
                  <a:effectLst/>
                  <a:latin typeface="游明朝" panose="02020400000000000000" pitchFamily="18" charset="-128"/>
                  <a:ea typeface="游明朝" panose="02020400000000000000" pitchFamily="18" charset="-128"/>
                </a:rPr>
                <a:t> </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12" name="Rectangle 13">
              <a:extLst>
                <a:ext uri="{FF2B5EF4-FFF2-40B4-BE49-F238E27FC236}">
                  <a16:creationId xmlns:a16="http://schemas.microsoft.com/office/drawing/2014/main" id="{9EDF000B-723A-44BC-B2BB-DAC592DB3155}"/>
                </a:ext>
              </a:extLst>
            </p:cNvPr>
            <p:cNvSpPr>
              <a:spLocks noChangeArrowheads="1"/>
            </p:cNvSpPr>
            <p:nvPr/>
          </p:nvSpPr>
          <p:spPr bwMode="auto">
            <a:xfrm>
              <a:off x="693" y="1051"/>
              <a:ext cx="107" cy="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100" b="0" i="0" u="none" strike="noStrike" cap="none" normalizeH="0" baseline="0">
                  <a:ln>
                    <a:noFill/>
                  </a:ln>
                  <a:solidFill>
                    <a:srgbClr val="000000"/>
                  </a:solidFill>
                  <a:effectLst/>
                  <a:latin typeface="游明朝" panose="02020400000000000000" pitchFamily="18" charset="-128"/>
                  <a:ea typeface="游明朝" panose="02020400000000000000" pitchFamily="18" charset="-128"/>
                </a:rPr>
                <a:t> </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13" name="Rectangle 14">
              <a:extLst>
                <a:ext uri="{FF2B5EF4-FFF2-40B4-BE49-F238E27FC236}">
                  <a16:creationId xmlns:a16="http://schemas.microsoft.com/office/drawing/2014/main" id="{99BFED18-AD52-4CCC-9335-8D40CFA724A4}"/>
                </a:ext>
              </a:extLst>
            </p:cNvPr>
            <p:cNvSpPr>
              <a:spLocks noChangeArrowheads="1"/>
            </p:cNvSpPr>
            <p:nvPr/>
          </p:nvSpPr>
          <p:spPr bwMode="auto">
            <a:xfrm>
              <a:off x="693" y="1195"/>
              <a:ext cx="107" cy="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100" b="0" i="0" u="none" strike="noStrike" cap="none" normalizeH="0" baseline="0">
                  <a:ln>
                    <a:noFill/>
                  </a:ln>
                  <a:solidFill>
                    <a:srgbClr val="000000"/>
                  </a:solidFill>
                  <a:effectLst/>
                  <a:latin typeface="游明朝" panose="02020400000000000000" pitchFamily="18" charset="-128"/>
                  <a:ea typeface="游明朝" panose="02020400000000000000" pitchFamily="18" charset="-128"/>
                </a:rPr>
                <a:t> </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14" name="Rectangle 15">
              <a:extLst>
                <a:ext uri="{FF2B5EF4-FFF2-40B4-BE49-F238E27FC236}">
                  <a16:creationId xmlns:a16="http://schemas.microsoft.com/office/drawing/2014/main" id="{87709D62-C972-46C1-9F6A-2278682B8CC1}"/>
                </a:ext>
              </a:extLst>
            </p:cNvPr>
            <p:cNvSpPr>
              <a:spLocks noChangeArrowheads="1"/>
            </p:cNvSpPr>
            <p:nvPr/>
          </p:nvSpPr>
          <p:spPr bwMode="auto">
            <a:xfrm>
              <a:off x="734" y="1195"/>
              <a:ext cx="107" cy="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100" b="0" i="0" u="none" strike="noStrike" cap="none" normalizeH="0" baseline="0">
                  <a:ln>
                    <a:noFill/>
                  </a:ln>
                  <a:solidFill>
                    <a:srgbClr val="000000"/>
                  </a:solidFill>
                  <a:effectLst/>
                  <a:latin typeface="游明朝" panose="02020400000000000000" pitchFamily="18" charset="-128"/>
                  <a:ea typeface="游明朝" panose="02020400000000000000" pitchFamily="18" charset="-128"/>
                </a:rPr>
                <a:t> </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15" name="Rectangle 16">
              <a:extLst>
                <a:ext uri="{FF2B5EF4-FFF2-40B4-BE49-F238E27FC236}">
                  <a16:creationId xmlns:a16="http://schemas.microsoft.com/office/drawing/2014/main" id="{8B4BEFF4-821E-4A7D-8BD7-AC07C62D696A}"/>
                </a:ext>
              </a:extLst>
            </p:cNvPr>
            <p:cNvSpPr>
              <a:spLocks noChangeArrowheads="1"/>
            </p:cNvSpPr>
            <p:nvPr/>
          </p:nvSpPr>
          <p:spPr bwMode="auto">
            <a:xfrm>
              <a:off x="693" y="1339"/>
              <a:ext cx="107" cy="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100" b="0" i="0" u="none" strike="noStrike" cap="none" normalizeH="0" baseline="0">
                  <a:ln>
                    <a:noFill/>
                  </a:ln>
                  <a:solidFill>
                    <a:srgbClr val="000000"/>
                  </a:solidFill>
                  <a:effectLst/>
                  <a:latin typeface="游明朝" panose="02020400000000000000" pitchFamily="18" charset="-128"/>
                  <a:ea typeface="游明朝" panose="02020400000000000000" pitchFamily="18" charset="-128"/>
                </a:rPr>
                <a:t> </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16" name="Rectangle 17">
              <a:extLst>
                <a:ext uri="{FF2B5EF4-FFF2-40B4-BE49-F238E27FC236}">
                  <a16:creationId xmlns:a16="http://schemas.microsoft.com/office/drawing/2014/main" id="{902FCA7E-BA36-4655-9E2E-D56444B57DE5}"/>
                </a:ext>
              </a:extLst>
            </p:cNvPr>
            <p:cNvSpPr>
              <a:spLocks noChangeArrowheads="1"/>
            </p:cNvSpPr>
            <p:nvPr/>
          </p:nvSpPr>
          <p:spPr bwMode="auto">
            <a:xfrm>
              <a:off x="693" y="1483"/>
              <a:ext cx="107" cy="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100" b="0" i="0" u="none" strike="noStrike" cap="none" normalizeH="0" baseline="0">
                  <a:ln>
                    <a:noFill/>
                  </a:ln>
                  <a:solidFill>
                    <a:srgbClr val="000000"/>
                  </a:solidFill>
                  <a:effectLst/>
                  <a:latin typeface="游明朝" panose="02020400000000000000" pitchFamily="18" charset="-128"/>
                  <a:ea typeface="游明朝" panose="02020400000000000000" pitchFamily="18" charset="-128"/>
                </a:rPr>
                <a:t> </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17" name="Rectangle 18">
              <a:extLst>
                <a:ext uri="{FF2B5EF4-FFF2-40B4-BE49-F238E27FC236}">
                  <a16:creationId xmlns:a16="http://schemas.microsoft.com/office/drawing/2014/main" id="{90C7E5F3-4311-454B-8876-09F89C1D6875}"/>
                </a:ext>
              </a:extLst>
            </p:cNvPr>
            <p:cNvSpPr>
              <a:spLocks noChangeArrowheads="1"/>
            </p:cNvSpPr>
            <p:nvPr/>
          </p:nvSpPr>
          <p:spPr bwMode="auto">
            <a:xfrm>
              <a:off x="693" y="1627"/>
              <a:ext cx="107" cy="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100" b="0" i="0" u="none" strike="noStrike" cap="none" normalizeH="0" baseline="0">
                  <a:ln>
                    <a:noFill/>
                  </a:ln>
                  <a:solidFill>
                    <a:srgbClr val="000000"/>
                  </a:solidFill>
                  <a:effectLst/>
                  <a:latin typeface="游明朝" panose="02020400000000000000" pitchFamily="18" charset="-128"/>
                  <a:ea typeface="游明朝" panose="02020400000000000000" pitchFamily="18" charset="-128"/>
                </a:rPr>
                <a:t> </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18" name="Rectangle 19">
              <a:extLst>
                <a:ext uri="{FF2B5EF4-FFF2-40B4-BE49-F238E27FC236}">
                  <a16:creationId xmlns:a16="http://schemas.microsoft.com/office/drawing/2014/main" id="{DC93ECF1-9EC5-4432-984F-7D69C6F4F845}"/>
                </a:ext>
              </a:extLst>
            </p:cNvPr>
            <p:cNvSpPr>
              <a:spLocks noChangeArrowheads="1"/>
            </p:cNvSpPr>
            <p:nvPr/>
          </p:nvSpPr>
          <p:spPr bwMode="auto">
            <a:xfrm>
              <a:off x="693" y="1771"/>
              <a:ext cx="107" cy="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100" b="0" i="0" u="none" strike="noStrike" cap="none" normalizeH="0" baseline="0">
                  <a:ln>
                    <a:noFill/>
                  </a:ln>
                  <a:solidFill>
                    <a:srgbClr val="000000"/>
                  </a:solidFill>
                  <a:effectLst/>
                  <a:latin typeface="游明朝" panose="02020400000000000000" pitchFamily="18" charset="-128"/>
                  <a:ea typeface="游明朝" panose="02020400000000000000" pitchFamily="18" charset="-128"/>
                </a:rPr>
                <a:t> </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19" name="Rectangle 20">
              <a:extLst>
                <a:ext uri="{FF2B5EF4-FFF2-40B4-BE49-F238E27FC236}">
                  <a16:creationId xmlns:a16="http://schemas.microsoft.com/office/drawing/2014/main" id="{1BA3F319-F4AB-48D5-A403-A536A5ED9C5A}"/>
                </a:ext>
              </a:extLst>
            </p:cNvPr>
            <p:cNvSpPr>
              <a:spLocks noChangeArrowheads="1"/>
            </p:cNvSpPr>
            <p:nvPr/>
          </p:nvSpPr>
          <p:spPr bwMode="auto">
            <a:xfrm>
              <a:off x="717" y="1898"/>
              <a:ext cx="107" cy="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100" b="0" i="0" u="none" strike="noStrike" cap="none" normalizeH="0" baseline="0">
                  <a:ln>
                    <a:noFill/>
                  </a:ln>
                  <a:solidFill>
                    <a:srgbClr val="000000"/>
                  </a:solidFill>
                  <a:effectLst/>
                  <a:latin typeface="游明朝" panose="02020400000000000000" pitchFamily="18" charset="-128"/>
                  <a:ea typeface="游明朝" panose="02020400000000000000" pitchFamily="18" charset="-128"/>
                </a:rPr>
                <a:t> </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20" name="Rectangle 21">
              <a:extLst>
                <a:ext uri="{FF2B5EF4-FFF2-40B4-BE49-F238E27FC236}">
                  <a16:creationId xmlns:a16="http://schemas.microsoft.com/office/drawing/2014/main" id="{F7C2470C-3A6E-47E9-84C1-177B4582E0A0}"/>
                </a:ext>
              </a:extLst>
            </p:cNvPr>
            <p:cNvSpPr>
              <a:spLocks noChangeArrowheads="1"/>
            </p:cNvSpPr>
            <p:nvPr/>
          </p:nvSpPr>
          <p:spPr bwMode="auto">
            <a:xfrm>
              <a:off x="693" y="2060"/>
              <a:ext cx="107" cy="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100" b="0" i="0" u="none" strike="noStrike" cap="none" normalizeH="0" baseline="0">
                  <a:ln>
                    <a:noFill/>
                  </a:ln>
                  <a:solidFill>
                    <a:srgbClr val="000000"/>
                  </a:solidFill>
                  <a:effectLst/>
                  <a:latin typeface="游明朝" panose="02020400000000000000" pitchFamily="18" charset="-128"/>
                  <a:ea typeface="游明朝" panose="02020400000000000000" pitchFamily="18" charset="-128"/>
                </a:rPr>
                <a:t> </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21" name="Rectangle 22">
              <a:extLst>
                <a:ext uri="{FF2B5EF4-FFF2-40B4-BE49-F238E27FC236}">
                  <a16:creationId xmlns:a16="http://schemas.microsoft.com/office/drawing/2014/main" id="{0FDC28A5-591F-4EB3-AD9F-A9AEF2FA068D}"/>
                </a:ext>
              </a:extLst>
            </p:cNvPr>
            <p:cNvSpPr>
              <a:spLocks noChangeArrowheads="1"/>
            </p:cNvSpPr>
            <p:nvPr/>
          </p:nvSpPr>
          <p:spPr bwMode="auto">
            <a:xfrm>
              <a:off x="693" y="2204"/>
              <a:ext cx="107" cy="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100" b="0" i="0" u="none" strike="noStrike" cap="none" normalizeH="0" baseline="0">
                  <a:ln>
                    <a:noFill/>
                  </a:ln>
                  <a:solidFill>
                    <a:srgbClr val="000000"/>
                  </a:solidFill>
                  <a:effectLst/>
                  <a:latin typeface="游明朝" panose="02020400000000000000" pitchFamily="18" charset="-128"/>
                  <a:ea typeface="游明朝" panose="02020400000000000000" pitchFamily="18" charset="-128"/>
                </a:rPr>
                <a:t> </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22" name="Rectangle 23">
              <a:extLst>
                <a:ext uri="{FF2B5EF4-FFF2-40B4-BE49-F238E27FC236}">
                  <a16:creationId xmlns:a16="http://schemas.microsoft.com/office/drawing/2014/main" id="{E0268FB6-304A-468D-A345-6C9232349F1D}"/>
                </a:ext>
              </a:extLst>
            </p:cNvPr>
            <p:cNvSpPr>
              <a:spLocks noChangeArrowheads="1"/>
            </p:cNvSpPr>
            <p:nvPr/>
          </p:nvSpPr>
          <p:spPr bwMode="auto">
            <a:xfrm>
              <a:off x="693" y="2348"/>
              <a:ext cx="107" cy="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100" b="0" i="0" u="none" strike="noStrike" cap="none" normalizeH="0" baseline="0">
                  <a:ln>
                    <a:noFill/>
                  </a:ln>
                  <a:solidFill>
                    <a:srgbClr val="000000"/>
                  </a:solidFill>
                  <a:effectLst/>
                  <a:latin typeface="游明朝" panose="02020400000000000000" pitchFamily="18" charset="-128"/>
                  <a:ea typeface="游明朝" panose="02020400000000000000" pitchFamily="18" charset="-128"/>
                </a:rPr>
                <a:t> </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23" name="Rectangle 24">
              <a:extLst>
                <a:ext uri="{FF2B5EF4-FFF2-40B4-BE49-F238E27FC236}">
                  <a16:creationId xmlns:a16="http://schemas.microsoft.com/office/drawing/2014/main" id="{75CF8477-5171-425E-A703-8F88DEE20855}"/>
                </a:ext>
              </a:extLst>
            </p:cNvPr>
            <p:cNvSpPr>
              <a:spLocks noChangeArrowheads="1"/>
            </p:cNvSpPr>
            <p:nvPr/>
          </p:nvSpPr>
          <p:spPr bwMode="auto">
            <a:xfrm>
              <a:off x="693" y="2492"/>
              <a:ext cx="107" cy="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100" b="0" i="0" u="none" strike="noStrike" cap="none" normalizeH="0" baseline="0">
                  <a:ln>
                    <a:noFill/>
                  </a:ln>
                  <a:solidFill>
                    <a:srgbClr val="000000"/>
                  </a:solidFill>
                  <a:effectLst/>
                  <a:latin typeface="游明朝" panose="02020400000000000000" pitchFamily="18" charset="-128"/>
                  <a:ea typeface="游明朝" panose="02020400000000000000" pitchFamily="18" charset="-128"/>
                </a:rPr>
                <a:t> </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24" name="Rectangle 25">
              <a:extLst>
                <a:ext uri="{FF2B5EF4-FFF2-40B4-BE49-F238E27FC236}">
                  <a16:creationId xmlns:a16="http://schemas.microsoft.com/office/drawing/2014/main" id="{69B161E2-0D84-4EE3-9B40-9A571DF6F1A7}"/>
                </a:ext>
              </a:extLst>
            </p:cNvPr>
            <p:cNvSpPr>
              <a:spLocks noChangeArrowheads="1"/>
            </p:cNvSpPr>
            <p:nvPr/>
          </p:nvSpPr>
          <p:spPr bwMode="auto">
            <a:xfrm>
              <a:off x="693" y="2636"/>
              <a:ext cx="107" cy="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100" b="0" i="0" u="none" strike="noStrike" cap="none" normalizeH="0" baseline="0">
                  <a:ln>
                    <a:noFill/>
                  </a:ln>
                  <a:solidFill>
                    <a:srgbClr val="000000"/>
                  </a:solidFill>
                  <a:effectLst/>
                  <a:latin typeface="游明朝" panose="02020400000000000000" pitchFamily="18" charset="-128"/>
                  <a:ea typeface="游明朝" panose="02020400000000000000" pitchFamily="18" charset="-128"/>
                </a:rPr>
                <a:t> </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25" name="Rectangle 26">
              <a:extLst>
                <a:ext uri="{FF2B5EF4-FFF2-40B4-BE49-F238E27FC236}">
                  <a16:creationId xmlns:a16="http://schemas.microsoft.com/office/drawing/2014/main" id="{4D7B0C45-12D0-4E8E-A05A-5AF4ECAB17E8}"/>
                </a:ext>
              </a:extLst>
            </p:cNvPr>
            <p:cNvSpPr>
              <a:spLocks noChangeArrowheads="1"/>
            </p:cNvSpPr>
            <p:nvPr/>
          </p:nvSpPr>
          <p:spPr bwMode="auto">
            <a:xfrm>
              <a:off x="693" y="2780"/>
              <a:ext cx="107" cy="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100" b="0" i="0" u="none" strike="noStrike" cap="none" normalizeH="0" baseline="0">
                  <a:ln>
                    <a:noFill/>
                  </a:ln>
                  <a:solidFill>
                    <a:srgbClr val="000000"/>
                  </a:solidFill>
                  <a:effectLst/>
                  <a:latin typeface="游明朝" panose="02020400000000000000" pitchFamily="18" charset="-128"/>
                  <a:ea typeface="游明朝" panose="02020400000000000000" pitchFamily="18" charset="-128"/>
                </a:rPr>
                <a:t> </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26" name="Rectangle 27">
              <a:extLst>
                <a:ext uri="{FF2B5EF4-FFF2-40B4-BE49-F238E27FC236}">
                  <a16:creationId xmlns:a16="http://schemas.microsoft.com/office/drawing/2014/main" id="{47B4FF76-2EB4-4ACF-AB2F-52DADBD8A5A9}"/>
                </a:ext>
              </a:extLst>
            </p:cNvPr>
            <p:cNvSpPr>
              <a:spLocks noChangeArrowheads="1"/>
            </p:cNvSpPr>
            <p:nvPr/>
          </p:nvSpPr>
          <p:spPr bwMode="auto">
            <a:xfrm>
              <a:off x="693" y="2924"/>
              <a:ext cx="107" cy="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100" b="0" i="0" u="none" strike="noStrike" cap="none" normalizeH="0" baseline="0">
                  <a:ln>
                    <a:noFill/>
                  </a:ln>
                  <a:solidFill>
                    <a:srgbClr val="000000"/>
                  </a:solidFill>
                  <a:effectLst/>
                  <a:latin typeface="游明朝" panose="02020400000000000000" pitchFamily="18" charset="-128"/>
                  <a:ea typeface="游明朝" panose="02020400000000000000" pitchFamily="18" charset="-128"/>
                </a:rPr>
                <a:t> </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27" name="Rectangle 28">
              <a:extLst>
                <a:ext uri="{FF2B5EF4-FFF2-40B4-BE49-F238E27FC236}">
                  <a16:creationId xmlns:a16="http://schemas.microsoft.com/office/drawing/2014/main" id="{DBFEC413-FE9E-4AFE-88B6-BB6E71B65B0B}"/>
                </a:ext>
              </a:extLst>
            </p:cNvPr>
            <p:cNvSpPr>
              <a:spLocks noChangeArrowheads="1"/>
            </p:cNvSpPr>
            <p:nvPr/>
          </p:nvSpPr>
          <p:spPr bwMode="auto">
            <a:xfrm>
              <a:off x="693" y="3068"/>
              <a:ext cx="107" cy="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100" b="0" i="0" u="none" strike="noStrike" cap="none" normalizeH="0" baseline="0">
                  <a:ln>
                    <a:noFill/>
                  </a:ln>
                  <a:solidFill>
                    <a:srgbClr val="000000"/>
                  </a:solidFill>
                  <a:effectLst/>
                  <a:latin typeface="游明朝" panose="02020400000000000000" pitchFamily="18" charset="-128"/>
                  <a:ea typeface="游明朝" panose="02020400000000000000" pitchFamily="18" charset="-128"/>
                </a:rPr>
                <a:t> </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28" name="Rectangle 29">
              <a:extLst>
                <a:ext uri="{FF2B5EF4-FFF2-40B4-BE49-F238E27FC236}">
                  <a16:creationId xmlns:a16="http://schemas.microsoft.com/office/drawing/2014/main" id="{854E7686-861F-41A6-8458-24D13FF7902F}"/>
                </a:ext>
              </a:extLst>
            </p:cNvPr>
            <p:cNvSpPr>
              <a:spLocks noChangeArrowheads="1"/>
            </p:cNvSpPr>
            <p:nvPr/>
          </p:nvSpPr>
          <p:spPr bwMode="auto">
            <a:xfrm>
              <a:off x="693" y="3212"/>
              <a:ext cx="107" cy="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100" b="0" i="0" u="none" strike="noStrike" cap="none" normalizeH="0" baseline="0">
                  <a:ln>
                    <a:noFill/>
                  </a:ln>
                  <a:solidFill>
                    <a:srgbClr val="000000"/>
                  </a:solidFill>
                  <a:effectLst/>
                  <a:latin typeface="游明朝" panose="02020400000000000000" pitchFamily="18" charset="-128"/>
                  <a:ea typeface="游明朝" panose="02020400000000000000" pitchFamily="18" charset="-128"/>
                </a:rPr>
                <a:t> </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29" name="Rectangle 30">
              <a:extLst>
                <a:ext uri="{FF2B5EF4-FFF2-40B4-BE49-F238E27FC236}">
                  <a16:creationId xmlns:a16="http://schemas.microsoft.com/office/drawing/2014/main" id="{E485FCD4-D05A-461A-B1C7-0D894199BE93}"/>
                </a:ext>
              </a:extLst>
            </p:cNvPr>
            <p:cNvSpPr>
              <a:spLocks noChangeArrowheads="1"/>
            </p:cNvSpPr>
            <p:nvPr/>
          </p:nvSpPr>
          <p:spPr bwMode="auto">
            <a:xfrm>
              <a:off x="693" y="3356"/>
              <a:ext cx="107" cy="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100" b="0" i="0" u="none" strike="noStrike" cap="none" normalizeH="0" baseline="0">
                  <a:ln>
                    <a:noFill/>
                  </a:ln>
                  <a:solidFill>
                    <a:srgbClr val="000000"/>
                  </a:solidFill>
                  <a:effectLst/>
                  <a:latin typeface="游明朝" panose="02020400000000000000" pitchFamily="18" charset="-128"/>
                  <a:ea typeface="游明朝" panose="02020400000000000000" pitchFamily="18" charset="-128"/>
                </a:rPr>
                <a:t> </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30" name="Rectangle 31">
              <a:extLst>
                <a:ext uri="{FF2B5EF4-FFF2-40B4-BE49-F238E27FC236}">
                  <a16:creationId xmlns:a16="http://schemas.microsoft.com/office/drawing/2014/main" id="{F58BEA39-09C3-4A25-9AC7-B969A4BB70AB}"/>
                </a:ext>
              </a:extLst>
            </p:cNvPr>
            <p:cNvSpPr>
              <a:spLocks noChangeArrowheads="1"/>
            </p:cNvSpPr>
            <p:nvPr/>
          </p:nvSpPr>
          <p:spPr bwMode="auto">
            <a:xfrm>
              <a:off x="693" y="3500"/>
              <a:ext cx="107" cy="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100" b="0" i="0" u="none" strike="noStrike" cap="none" normalizeH="0" baseline="0">
                  <a:ln>
                    <a:noFill/>
                  </a:ln>
                  <a:solidFill>
                    <a:srgbClr val="000000"/>
                  </a:solidFill>
                  <a:effectLst/>
                  <a:latin typeface="游明朝" panose="02020400000000000000" pitchFamily="18" charset="-128"/>
                  <a:ea typeface="游明朝" panose="02020400000000000000" pitchFamily="18" charset="-128"/>
                </a:rPr>
                <a:t> </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31" name="Rectangle 32">
              <a:extLst>
                <a:ext uri="{FF2B5EF4-FFF2-40B4-BE49-F238E27FC236}">
                  <a16:creationId xmlns:a16="http://schemas.microsoft.com/office/drawing/2014/main" id="{FA18CC22-6373-4D11-8C9D-9344C8E7C1BE}"/>
                </a:ext>
              </a:extLst>
            </p:cNvPr>
            <p:cNvSpPr>
              <a:spLocks noChangeArrowheads="1"/>
            </p:cNvSpPr>
            <p:nvPr/>
          </p:nvSpPr>
          <p:spPr bwMode="auto">
            <a:xfrm>
              <a:off x="693" y="3673"/>
              <a:ext cx="282" cy="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2000" b="1" i="0" u="none" strike="noStrike" cap="none" normalizeH="0" baseline="0">
                  <a:ln>
                    <a:noFill/>
                  </a:ln>
                  <a:solidFill>
                    <a:srgbClr val="000000"/>
                  </a:solidFill>
                  <a:effectLst/>
                  <a:latin typeface="Century" panose="02040604050505020304" pitchFamily="18" charset="0"/>
                </a:rPr>
                <a:t>Th</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32" name="Rectangle 33">
              <a:extLst>
                <a:ext uri="{FF2B5EF4-FFF2-40B4-BE49-F238E27FC236}">
                  <a16:creationId xmlns:a16="http://schemas.microsoft.com/office/drawing/2014/main" id="{216B6767-FAC5-42A1-BC3C-CD0DE360CFBA}"/>
                </a:ext>
              </a:extLst>
            </p:cNvPr>
            <p:cNvSpPr>
              <a:spLocks noChangeArrowheads="1"/>
            </p:cNvSpPr>
            <p:nvPr/>
          </p:nvSpPr>
          <p:spPr bwMode="auto">
            <a:xfrm>
              <a:off x="898" y="3748"/>
              <a:ext cx="107" cy="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100" b="0" i="0" u="none" strike="noStrike" cap="none" normalizeH="0" baseline="0">
                  <a:ln>
                    <a:noFill/>
                  </a:ln>
                  <a:solidFill>
                    <a:srgbClr val="000000"/>
                  </a:solidFill>
                  <a:effectLst/>
                  <a:latin typeface="游明朝" panose="02020400000000000000" pitchFamily="18" charset="-128"/>
                  <a:ea typeface="游明朝" panose="02020400000000000000" pitchFamily="18" charset="-128"/>
                </a:rPr>
                <a:t> </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33" name="Rectangle 34">
              <a:extLst>
                <a:ext uri="{FF2B5EF4-FFF2-40B4-BE49-F238E27FC236}">
                  <a16:creationId xmlns:a16="http://schemas.microsoft.com/office/drawing/2014/main" id="{4021FB86-0C94-4E8D-855C-E371B2953BBC}"/>
                </a:ext>
              </a:extLst>
            </p:cNvPr>
            <p:cNvSpPr>
              <a:spLocks noChangeArrowheads="1"/>
            </p:cNvSpPr>
            <p:nvPr/>
          </p:nvSpPr>
          <p:spPr bwMode="auto">
            <a:xfrm>
              <a:off x="692" y="1956"/>
              <a:ext cx="22" cy="2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pic>
          <p:nvPicPr>
            <p:cNvPr id="1059" name="Picture 35">
              <a:extLst>
                <a:ext uri="{FF2B5EF4-FFF2-40B4-BE49-F238E27FC236}">
                  <a16:creationId xmlns:a16="http://schemas.microsoft.com/office/drawing/2014/main" id="{C060399B-B330-4447-AB3B-A11BE997571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10" y="545"/>
              <a:ext cx="1058" cy="9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0" name="Picture 36">
              <a:extLst>
                <a:ext uri="{FF2B5EF4-FFF2-40B4-BE49-F238E27FC236}">
                  <a16:creationId xmlns:a16="http://schemas.microsoft.com/office/drawing/2014/main" id="{ED239B09-5FB6-4553-9849-F49D0CA58A1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10" y="545"/>
              <a:ext cx="1058" cy="9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 name="Freeform 37">
              <a:extLst>
                <a:ext uri="{FF2B5EF4-FFF2-40B4-BE49-F238E27FC236}">
                  <a16:creationId xmlns:a16="http://schemas.microsoft.com/office/drawing/2014/main" id="{61FD3E01-8078-49CB-AF60-FE2B2ACF8404}"/>
                </a:ext>
              </a:extLst>
            </p:cNvPr>
            <p:cNvSpPr>
              <a:spLocks/>
            </p:cNvSpPr>
            <p:nvPr/>
          </p:nvSpPr>
          <p:spPr bwMode="auto">
            <a:xfrm>
              <a:off x="4053" y="1484"/>
              <a:ext cx="1740" cy="1244"/>
            </a:xfrm>
            <a:custGeom>
              <a:avLst/>
              <a:gdLst>
                <a:gd name="T0" fmla="*/ 0 w 1740"/>
                <a:gd name="T1" fmla="*/ 1230 h 1244"/>
                <a:gd name="T2" fmla="*/ 13 w 1740"/>
                <a:gd name="T3" fmla="*/ 1156 h 1244"/>
                <a:gd name="T4" fmla="*/ 28 w 1740"/>
                <a:gd name="T5" fmla="*/ 1178 h 1244"/>
                <a:gd name="T6" fmla="*/ 1709 w 1740"/>
                <a:gd name="T7" fmla="*/ 0 h 1244"/>
                <a:gd name="T8" fmla="*/ 1740 w 1740"/>
                <a:gd name="T9" fmla="*/ 44 h 1244"/>
                <a:gd name="T10" fmla="*/ 59 w 1740"/>
                <a:gd name="T11" fmla="*/ 1222 h 1244"/>
                <a:gd name="T12" fmla="*/ 74 w 1740"/>
                <a:gd name="T13" fmla="*/ 1244 h 1244"/>
                <a:gd name="T14" fmla="*/ 0 w 1740"/>
                <a:gd name="T15" fmla="*/ 1230 h 12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40" h="1244">
                  <a:moveTo>
                    <a:pt x="0" y="1230"/>
                  </a:moveTo>
                  <a:lnTo>
                    <a:pt x="13" y="1156"/>
                  </a:lnTo>
                  <a:lnTo>
                    <a:pt x="28" y="1178"/>
                  </a:lnTo>
                  <a:lnTo>
                    <a:pt x="1709" y="0"/>
                  </a:lnTo>
                  <a:lnTo>
                    <a:pt x="1740" y="44"/>
                  </a:lnTo>
                  <a:lnTo>
                    <a:pt x="59" y="1222"/>
                  </a:lnTo>
                  <a:lnTo>
                    <a:pt x="74" y="1244"/>
                  </a:lnTo>
                  <a:lnTo>
                    <a:pt x="0" y="1230"/>
                  </a:lnTo>
                  <a:close/>
                </a:path>
              </a:pathLst>
            </a:custGeom>
            <a:solidFill>
              <a:srgbClr val="4472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5" name="Freeform 38">
              <a:extLst>
                <a:ext uri="{FF2B5EF4-FFF2-40B4-BE49-F238E27FC236}">
                  <a16:creationId xmlns:a16="http://schemas.microsoft.com/office/drawing/2014/main" id="{3B19CA28-F536-46E6-9320-80E608BEBD9A}"/>
                </a:ext>
              </a:extLst>
            </p:cNvPr>
            <p:cNvSpPr>
              <a:spLocks/>
            </p:cNvSpPr>
            <p:nvPr/>
          </p:nvSpPr>
          <p:spPr bwMode="auto">
            <a:xfrm>
              <a:off x="4053" y="1484"/>
              <a:ext cx="1740" cy="1244"/>
            </a:xfrm>
            <a:custGeom>
              <a:avLst/>
              <a:gdLst>
                <a:gd name="T0" fmla="*/ 0 w 1740"/>
                <a:gd name="T1" fmla="*/ 1230 h 1244"/>
                <a:gd name="T2" fmla="*/ 13 w 1740"/>
                <a:gd name="T3" fmla="*/ 1156 h 1244"/>
                <a:gd name="T4" fmla="*/ 28 w 1740"/>
                <a:gd name="T5" fmla="*/ 1178 h 1244"/>
                <a:gd name="T6" fmla="*/ 1709 w 1740"/>
                <a:gd name="T7" fmla="*/ 0 h 1244"/>
                <a:gd name="T8" fmla="*/ 1740 w 1740"/>
                <a:gd name="T9" fmla="*/ 44 h 1244"/>
                <a:gd name="T10" fmla="*/ 59 w 1740"/>
                <a:gd name="T11" fmla="*/ 1222 h 1244"/>
                <a:gd name="T12" fmla="*/ 74 w 1740"/>
                <a:gd name="T13" fmla="*/ 1244 h 1244"/>
                <a:gd name="T14" fmla="*/ 0 w 1740"/>
                <a:gd name="T15" fmla="*/ 1230 h 12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40" h="1244">
                  <a:moveTo>
                    <a:pt x="0" y="1230"/>
                  </a:moveTo>
                  <a:lnTo>
                    <a:pt x="13" y="1156"/>
                  </a:lnTo>
                  <a:lnTo>
                    <a:pt x="28" y="1178"/>
                  </a:lnTo>
                  <a:lnTo>
                    <a:pt x="1709" y="0"/>
                  </a:lnTo>
                  <a:lnTo>
                    <a:pt x="1740" y="44"/>
                  </a:lnTo>
                  <a:lnTo>
                    <a:pt x="59" y="1222"/>
                  </a:lnTo>
                  <a:lnTo>
                    <a:pt x="74" y="1244"/>
                  </a:lnTo>
                  <a:lnTo>
                    <a:pt x="0" y="1230"/>
                  </a:lnTo>
                  <a:close/>
                </a:path>
              </a:pathLst>
            </a:custGeom>
            <a:noFill/>
            <a:ln w="12700" cap="flat">
              <a:solidFill>
                <a:srgbClr val="2F528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pic>
          <p:nvPicPr>
            <p:cNvPr id="1063" name="Picture 39">
              <a:extLst>
                <a:ext uri="{FF2B5EF4-FFF2-40B4-BE49-F238E27FC236}">
                  <a16:creationId xmlns:a16="http://schemas.microsoft.com/office/drawing/2014/main" id="{CB9E80D7-3B28-4631-9A69-BEA121EA256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11" y="2802"/>
              <a:ext cx="738" cy="7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4" name="Picture 40">
              <a:extLst>
                <a:ext uri="{FF2B5EF4-FFF2-40B4-BE49-F238E27FC236}">
                  <a16:creationId xmlns:a16="http://schemas.microsoft.com/office/drawing/2014/main" id="{C86F8ECD-06FA-49DE-93DB-A823F2B90B6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23" y="1205"/>
              <a:ext cx="1002" cy="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 name="Rectangle 41">
              <a:extLst>
                <a:ext uri="{FF2B5EF4-FFF2-40B4-BE49-F238E27FC236}">
                  <a16:creationId xmlns:a16="http://schemas.microsoft.com/office/drawing/2014/main" id="{634B24E2-73F9-4E7A-B150-E5A07066B0A7}"/>
                </a:ext>
              </a:extLst>
            </p:cNvPr>
            <p:cNvSpPr>
              <a:spLocks noChangeArrowheads="1"/>
            </p:cNvSpPr>
            <p:nvPr/>
          </p:nvSpPr>
          <p:spPr bwMode="auto">
            <a:xfrm>
              <a:off x="716" y="1271"/>
              <a:ext cx="2497" cy="2850"/>
            </a:xfrm>
            <a:prstGeom prst="rect">
              <a:avLst/>
            </a:prstGeom>
            <a:noFill/>
            <a:ln w="762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37" name="Freeform 42">
              <a:extLst>
                <a:ext uri="{FF2B5EF4-FFF2-40B4-BE49-F238E27FC236}">
                  <a16:creationId xmlns:a16="http://schemas.microsoft.com/office/drawing/2014/main" id="{9C4FC8C1-34C6-4508-B83B-74CFEADEF9A8}"/>
                </a:ext>
              </a:extLst>
            </p:cNvPr>
            <p:cNvSpPr>
              <a:spLocks/>
            </p:cNvSpPr>
            <p:nvPr/>
          </p:nvSpPr>
          <p:spPr bwMode="auto">
            <a:xfrm>
              <a:off x="669" y="617"/>
              <a:ext cx="2630" cy="655"/>
            </a:xfrm>
            <a:custGeom>
              <a:avLst/>
              <a:gdLst>
                <a:gd name="T0" fmla="*/ 0 w 2630"/>
                <a:gd name="T1" fmla="*/ 655 h 655"/>
                <a:gd name="T2" fmla="*/ 1365 w 2630"/>
                <a:gd name="T3" fmla="*/ 0 h 655"/>
                <a:gd name="T4" fmla="*/ 2630 w 2630"/>
                <a:gd name="T5" fmla="*/ 655 h 655"/>
                <a:gd name="T6" fmla="*/ 0 w 2630"/>
                <a:gd name="T7" fmla="*/ 655 h 655"/>
              </a:gdLst>
              <a:ahLst/>
              <a:cxnLst>
                <a:cxn ang="0">
                  <a:pos x="T0" y="T1"/>
                </a:cxn>
                <a:cxn ang="0">
                  <a:pos x="T2" y="T3"/>
                </a:cxn>
                <a:cxn ang="0">
                  <a:pos x="T4" y="T5"/>
                </a:cxn>
                <a:cxn ang="0">
                  <a:pos x="T6" y="T7"/>
                </a:cxn>
              </a:cxnLst>
              <a:rect l="0" t="0" r="r" b="b"/>
              <a:pathLst>
                <a:path w="2630" h="655">
                  <a:moveTo>
                    <a:pt x="0" y="655"/>
                  </a:moveTo>
                  <a:lnTo>
                    <a:pt x="1365" y="0"/>
                  </a:lnTo>
                  <a:lnTo>
                    <a:pt x="2630" y="655"/>
                  </a:lnTo>
                  <a:lnTo>
                    <a:pt x="0" y="655"/>
                  </a:lnTo>
                  <a:close/>
                </a:path>
              </a:pathLst>
            </a:custGeom>
            <a:solidFill>
              <a:srgbClr val="843C0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8" name="Freeform 43">
              <a:extLst>
                <a:ext uri="{FF2B5EF4-FFF2-40B4-BE49-F238E27FC236}">
                  <a16:creationId xmlns:a16="http://schemas.microsoft.com/office/drawing/2014/main" id="{E4D12CC1-E56A-4B75-B0CE-754B4D9FC6A2}"/>
                </a:ext>
              </a:extLst>
            </p:cNvPr>
            <p:cNvSpPr>
              <a:spLocks/>
            </p:cNvSpPr>
            <p:nvPr/>
          </p:nvSpPr>
          <p:spPr bwMode="auto">
            <a:xfrm>
              <a:off x="669" y="617"/>
              <a:ext cx="2630" cy="655"/>
            </a:xfrm>
            <a:custGeom>
              <a:avLst/>
              <a:gdLst>
                <a:gd name="T0" fmla="*/ 0 w 2630"/>
                <a:gd name="T1" fmla="*/ 655 h 655"/>
                <a:gd name="T2" fmla="*/ 1365 w 2630"/>
                <a:gd name="T3" fmla="*/ 0 h 655"/>
                <a:gd name="T4" fmla="*/ 2630 w 2630"/>
                <a:gd name="T5" fmla="*/ 655 h 655"/>
                <a:gd name="T6" fmla="*/ 0 w 2630"/>
                <a:gd name="T7" fmla="*/ 655 h 655"/>
              </a:gdLst>
              <a:ahLst/>
              <a:cxnLst>
                <a:cxn ang="0">
                  <a:pos x="T0" y="T1"/>
                </a:cxn>
                <a:cxn ang="0">
                  <a:pos x="T2" y="T3"/>
                </a:cxn>
                <a:cxn ang="0">
                  <a:pos x="T4" y="T5"/>
                </a:cxn>
                <a:cxn ang="0">
                  <a:pos x="T6" y="T7"/>
                </a:cxn>
              </a:cxnLst>
              <a:rect l="0" t="0" r="r" b="b"/>
              <a:pathLst>
                <a:path w="2630" h="655">
                  <a:moveTo>
                    <a:pt x="0" y="655"/>
                  </a:moveTo>
                  <a:lnTo>
                    <a:pt x="1365" y="0"/>
                  </a:lnTo>
                  <a:lnTo>
                    <a:pt x="2630" y="655"/>
                  </a:lnTo>
                  <a:lnTo>
                    <a:pt x="0" y="655"/>
                  </a:lnTo>
                  <a:close/>
                </a:path>
              </a:pathLst>
            </a:custGeom>
            <a:noFill/>
            <a:ln w="12700" cap="flat">
              <a:solidFill>
                <a:srgbClr val="2F528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39" name="Line 44">
              <a:extLst>
                <a:ext uri="{FF2B5EF4-FFF2-40B4-BE49-F238E27FC236}">
                  <a16:creationId xmlns:a16="http://schemas.microsoft.com/office/drawing/2014/main" id="{35EA0CD7-673C-419E-9D0F-9F58D4E6F890}"/>
                </a:ext>
              </a:extLst>
            </p:cNvPr>
            <p:cNvSpPr>
              <a:spLocks noChangeShapeType="1"/>
            </p:cNvSpPr>
            <p:nvPr/>
          </p:nvSpPr>
          <p:spPr bwMode="auto">
            <a:xfrm>
              <a:off x="2421" y="1553"/>
              <a:ext cx="702" cy="6"/>
            </a:xfrm>
            <a:prstGeom prst="line">
              <a:avLst/>
            </a:prstGeom>
            <a:noFill/>
            <a:ln w="76200" cap="flat">
              <a:solidFill>
                <a:srgbClr val="C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40" name="Line 45">
              <a:extLst>
                <a:ext uri="{FF2B5EF4-FFF2-40B4-BE49-F238E27FC236}">
                  <a16:creationId xmlns:a16="http://schemas.microsoft.com/office/drawing/2014/main" id="{15E51F19-DC69-40CA-B713-CAB84034588B}"/>
                </a:ext>
              </a:extLst>
            </p:cNvPr>
            <p:cNvSpPr>
              <a:spLocks noChangeShapeType="1"/>
            </p:cNvSpPr>
            <p:nvPr/>
          </p:nvSpPr>
          <p:spPr bwMode="auto">
            <a:xfrm flipH="1">
              <a:off x="919" y="1511"/>
              <a:ext cx="498" cy="6"/>
            </a:xfrm>
            <a:prstGeom prst="line">
              <a:avLst/>
            </a:prstGeom>
            <a:noFill/>
            <a:ln w="76200" cap="flat">
              <a:solidFill>
                <a:srgbClr val="C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41" name="Line 46">
              <a:extLst>
                <a:ext uri="{FF2B5EF4-FFF2-40B4-BE49-F238E27FC236}">
                  <a16:creationId xmlns:a16="http://schemas.microsoft.com/office/drawing/2014/main" id="{3DB8CBDD-D6FA-4AFC-BA52-0B19536EF5AC}"/>
                </a:ext>
              </a:extLst>
            </p:cNvPr>
            <p:cNvSpPr>
              <a:spLocks noChangeShapeType="1"/>
            </p:cNvSpPr>
            <p:nvPr/>
          </p:nvSpPr>
          <p:spPr bwMode="auto">
            <a:xfrm>
              <a:off x="3214" y="1512"/>
              <a:ext cx="36" cy="0"/>
            </a:xfrm>
            <a:prstGeom prst="line">
              <a:avLst/>
            </a:prstGeom>
            <a:noFill/>
            <a:ln w="6350" cap="flat">
              <a:solidFill>
                <a:srgbClr val="ED7D3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42" name="Line 47">
              <a:extLst>
                <a:ext uri="{FF2B5EF4-FFF2-40B4-BE49-F238E27FC236}">
                  <a16:creationId xmlns:a16="http://schemas.microsoft.com/office/drawing/2014/main" id="{4DDA4394-2389-4B20-8223-F6296BB2708A}"/>
                </a:ext>
              </a:extLst>
            </p:cNvPr>
            <p:cNvSpPr>
              <a:spLocks noChangeShapeType="1"/>
            </p:cNvSpPr>
            <p:nvPr/>
          </p:nvSpPr>
          <p:spPr bwMode="auto">
            <a:xfrm>
              <a:off x="2349" y="2015"/>
              <a:ext cx="0" cy="906"/>
            </a:xfrm>
            <a:prstGeom prst="line">
              <a:avLst/>
            </a:prstGeom>
            <a:noFill/>
            <a:ln w="76200" cap="flat">
              <a:solidFill>
                <a:srgbClr val="C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43" name="Line 48">
              <a:extLst>
                <a:ext uri="{FF2B5EF4-FFF2-40B4-BE49-F238E27FC236}">
                  <a16:creationId xmlns:a16="http://schemas.microsoft.com/office/drawing/2014/main" id="{8C51E7B1-B470-4E7B-BDC2-C6BD48996108}"/>
                </a:ext>
              </a:extLst>
            </p:cNvPr>
            <p:cNvSpPr>
              <a:spLocks noChangeShapeType="1"/>
            </p:cNvSpPr>
            <p:nvPr/>
          </p:nvSpPr>
          <p:spPr bwMode="auto">
            <a:xfrm>
              <a:off x="1947" y="1955"/>
              <a:ext cx="0" cy="684"/>
            </a:xfrm>
            <a:prstGeom prst="line">
              <a:avLst/>
            </a:prstGeom>
            <a:noFill/>
            <a:ln w="76200" cap="flat">
              <a:solidFill>
                <a:srgbClr val="C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44" name="Line 49">
              <a:extLst>
                <a:ext uri="{FF2B5EF4-FFF2-40B4-BE49-F238E27FC236}">
                  <a16:creationId xmlns:a16="http://schemas.microsoft.com/office/drawing/2014/main" id="{A0B0755F-1DD6-4BF8-86C3-45E5BCDA88F4}"/>
                </a:ext>
              </a:extLst>
            </p:cNvPr>
            <p:cNvSpPr>
              <a:spLocks noChangeShapeType="1"/>
            </p:cNvSpPr>
            <p:nvPr/>
          </p:nvSpPr>
          <p:spPr bwMode="auto">
            <a:xfrm>
              <a:off x="1532" y="2015"/>
              <a:ext cx="0" cy="937"/>
            </a:xfrm>
            <a:prstGeom prst="line">
              <a:avLst/>
            </a:prstGeom>
            <a:noFill/>
            <a:ln w="76200" cap="flat">
              <a:solidFill>
                <a:srgbClr val="C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45" name="Line 50">
              <a:extLst>
                <a:ext uri="{FF2B5EF4-FFF2-40B4-BE49-F238E27FC236}">
                  <a16:creationId xmlns:a16="http://schemas.microsoft.com/office/drawing/2014/main" id="{DEAA224F-1124-443E-B9DE-90B1AECB7482}"/>
                </a:ext>
              </a:extLst>
            </p:cNvPr>
            <p:cNvSpPr>
              <a:spLocks noChangeShapeType="1"/>
            </p:cNvSpPr>
            <p:nvPr/>
          </p:nvSpPr>
          <p:spPr bwMode="auto">
            <a:xfrm>
              <a:off x="1305" y="1516"/>
              <a:ext cx="30" cy="2599"/>
            </a:xfrm>
            <a:prstGeom prst="line">
              <a:avLst/>
            </a:prstGeom>
            <a:noFill/>
            <a:ln w="76200" cap="flat">
              <a:solidFill>
                <a:srgbClr val="C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46" name="Line 51">
              <a:extLst>
                <a:ext uri="{FF2B5EF4-FFF2-40B4-BE49-F238E27FC236}">
                  <a16:creationId xmlns:a16="http://schemas.microsoft.com/office/drawing/2014/main" id="{B2434A3D-0D3D-4090-A6A6-95F747A0B151}"/>
                </a:ext>
              </a:extLst>
            </p:cNvPr>
            <p:cNvSpPr>
              <a:spLocks noChangeShapeType="1"/>
            </p:cNvSpPr>
            <p:nvPr/>
          </p:nvSpPr>
          <p:spPr bwMode="auto">
            <a:xfrm>
              <a:off x="1113" y="1516"/>
              <a:ext cx="0" cy="1818"/>
            </a:xfrm>
            <a:prstGeom prst="line">
              <a:avLst/>
            </a:prstGeom>
            <a:noFill/>
            <a:ln w="76200" cap="flat">
              <a:solidFill>
                <a:srgbClr val="C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47" name="Line 52">
              <a:extLst>
                <a:ext uri="{FF2B5EF4-FFF2-40B4-BE49-F238E27FC236}">
                  <a16:creationId xmlns:a16="http://schemas.microsoft.com/office/drawing/2014/main" id="{303BEDF2-E49D-4483-ABBC-97C1158E5CDD}"/>
                </a:ext>
              </a:extLst>
            </p:cNvPr>
            <p:cNvSpPr>
              <a:spLocks noChangeShapeType="1"/>
            </p:cNvSpPr>
            <p:nvPr/>
          </p:nvSpPr>
          <p:spPr bwMode="auto">
            <a:xfrm>
              <a:off x="922" y="1517"/>
              <a:ext cx="0" cy="1818"/>
            </a:xfrm>
            <a:prstGeom prst="line">
              <a:avLst/>
            </a:prstGeom>
            <a:noFill/>
            <a:ln w="6350" cap="flat">
              <a:solidFill>
                <a:srgbClr val="4472C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48" name="Line 53">
              <a:extLst>
                <a:ext uri="{FF2B5EF4-FFF2-40B4-BE49-F238E27FC236}">
                  <a16:creationId xmlns:a16="http://schemas.microsoft.com/office/drawing/2014/main" id="{A644F989-EC9A-4F38-85D1-1C00726AD309}"/>
                </a:ext>
              </a:extLst>
            </p:cNvPr>
            <p:cNvSpPr>
              <a:spLocks noChangeShapeType="1"/>
            </p:cNvSpPr>
            <p:nvPr/>
          </p:nvSpPr>
          <p:spPr bwMode="auto">
            <a:xfrm>
              <a:off x="2565" y="1548"/>
              <a:ext cx="0" cy="2569"/>
            </a:xfrm>
            <a:prstGeom prst="line">
              <a:avLst/>
            </a:prstGeom>
            <a:noFill/>
            <a:ln w="76200" cap="flat">
              <a:solidFill>
                <a:srgbClr val="C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49" name="Line 54">
              <a:extLst>
                <a:ext uri="{FF2B5EF4-FFF2-40B4-BE49-F238E27FC236}">
                  <a16:creationId xmlns:a16="http://schemas.microsoft.com/office/drawing/2014/main" id="{C265A963-B7E6-4E19-A98C-49C7E1941977}"/>
                </a:ext>
              </a:extLst>
            </p:cNvPr>
            <p:cNvSpPr>
              <a:spLocks noChangeShapeType="1"/>
            </p:cNvSpPr>
            <p:nvPr/>
          </p:nvSpPr>
          <p:spPr bwMode="auto">
            <a:xfrm>
              <a:off x="2739" y="1548"/>
              <a:ext cx="0" cy="2569"/>
            </a:xfrm>
            <a:prstGeom prst="line">
              <a:avLst/>
            </a:prstGeom>
            <a:noFill/>
            <a:ln w="76200" cap="flat">
              <a:solidFill>
                <a:srgbClr val="C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50" name="Line 55">
              <a:extLst>
                <a:ext uri="{FF2B5EF4-FFF2-40B4-BE49-F238E27FC236}">
                  <a16:creationId xmlns:a16="http://schemas.microsoft.com/office/drawing/2014/main" id="{4AE27D69-691C-49D6-AB72-CB3D867594E5}"/>
                </a:ext>
              </a:extLst>
            </p:cNvPr>
            <p:cNvSpPr>
              <a:spLocks noChangeShapeType="1"/>
            </p:cNvSpPr>
            <p:nvPr/>
          </p:nvSpPr>
          <p:spPr bwMode="auto">
            <a:xfrm flipV="1">
              <a:off x="2949" y="1550"/>
              <a:ext cx="0" cy="2565"/>
            </a:xfrm>
            <a:prstGeom prst="line">
              <a:avLst/>
            </a:prstGeom>
            <a:noFill/>
            <a:ln w="76200" cap="flat">
              <a:solidFill>
                <a:srgbClr val="C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51" name="Line 56">
              <a:extLst>
                <a:ext uri="{FF2B5EF4-FFF2-40B4-BE49-F238E27FC236}">
                  <a16:creationId xmlns:a16="http://schemas.microsoft.com/office/drawing/2014/main" id="{6739125D-6087-4AEF-9B53-2623931C8140}"/>
                </a:ext>
              </a:extLst>
            </p:cNvPr>
            <p:cNvSpPr>
              <a:spLocks noChangeShapeType="1"/>
            </p:cNvSpPr>
            <p:nvPr/>
          </p:nvSpPr>
          <p:spPr bwMode="auto">
            <a:xfrm flipV="1">
              <a:off x="3120" y="1273"/>
              <a:ext cx="0" cy="2843"/>
            </a:xfrm>
            <a:prstGeom prst="line">
              <a:avLst/>
            </a:prstGeom>
            <a:noFill/>
            <a:ln w="76200" cap="flat">
              <a:solidFill>
                <a:srgbClr val="C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52" name="Line 57">
              <a:extLst>
                <a:ext uri="{FF2B5EF4-FFF2-40B4-BE49-F238E27FC236}">
                  <a16:creationId xmlns:a16="http://schemas.microsoft.com/office/drawing/2014/main" id="{40B0F36C-A014-44CF-9EF2-A508F38D771E}"/>
                </a:ext>
              </a:extLst>
            </p:cNvPr>
            <p:cNvSpPr>
              <a:spLocks noChangeShapeType="1"/>
            </p:cNvSpPr>
            <p:nvPr/>
          </p:nvSpPr>
          <p:spPr bwMode="auto">
            <a:xfrm flipH="1">
              <a:off x="918" y="1274"/>
              <a:ext cx="4" cy="2029"/>
            </a:xfrm>
            <a:prstGeom prst="line">
              <a:avLst/>
            </a:prstGeom>
            <a:noFill/>
            <a:ln w="76200" cap="flat">
              <a:solidFill>
                <a:srgbClr val="C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53" name="Line 58">
              <a:extLst>
                <a:ext uri="{FF2B5EF4-FFF2-40B4-BE49-F238E27FC236}">
                  <a16:creationId xmlns:a16="http://schemas.microsoft.com/office/drawing/2014/main" id="{62ADA770-7F14-4446-AAC6-4D08AAE2DC0E}"/>
                </a:ext>
              </a:extLst>
            </p:cNvPr>
            <p:cNvSpPr>
              <a:spLocks noChangeShapeType="1"/>
            </p:cNvSpPr>
            <p:nvPr/>
          </p:nvSpPr>
          <p:spPr bwMode="auto">
            <a:xfrm>
              <a:off x="722" y="1271"/>
              <a:ext cx="0" cy="2851"/>
            </a:xfrm>
            <a:prstGeom prst="line">
              <a:avLst/>
            </a:prstGeom>
            <a:noFill/>
            <a:ln w="76200"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54" name="Line 59">
              <a:extLst>
                <a:ext uri="{FF2B5EF4-FFF2-40B4-BE49-F238E27FC236}">
                  <a16:creationId xmlns:a16="http://schemas.microsoft.com/office/drawing/2014/main" id="{A09A3049-2033-4664-A836-F537FFB5E83B}"/>
                </a:ext>
              </a:extLst>
            </p:cNvPr>
            <p:cNvSpPr>
              <a:spLocks noChangeShapeType="1"/>
            </p:cNvSpPr>
            <p:nvPr/>
          </p:nvSpPr>
          <p:spPr bwMode="auto">
            <a:xfrm flipH="1">
              <a:off x="2830" y="1182"/>
              <a:ext cx="48" cy="0"/>
            </a:xfrm>
            <a:prstGeom prst="line">
              <a:avLst/>
            </a:prstGeom>
            <a:noFill/>
            <a:ln w="6350" cap="flat">
              <a:solidFill>
                <a:srgbClr val="4472C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55" name="Line 60">
              <a:extLst>
                <a:ext uri="{FF2B5EF4-FFF2-40B4-BE49-F238E27FC236}">
                  <a16:creationId xmlns:a16="http://schemas.microsoft.com/office/drawing/2014/main" id="{E846E191-3231-415F-8561-E7056FC755D2}"/>
                </a:ext>
              </a:extLst>
            </p:cNvPr>
            <p:cNvSpPr>
              <a:spLocks noChangeShapeType="1"/>
            </p:cNvSpPr>
            <p:nvPr/>
          </p:nvSpPr>
          <p:spPr bwMode="auto">
            <a:xfrm>
              <a:off x="3213" y="1306"/>
              <a:ext cx="0" cy="2851"/>
            </a:xfrm>
            <a:prstGeom prst="line">
              <a:avLst/>
            </a:prstGeom>
            <a:noFill/>
            <a:ln w="76200"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56" name="Line 61">
              <a:extLst>
                <a:ext uri="{FF2B5EF4-FFF2-40B4-BE49-F238E27FC236}">
                  <a16:creationId xmlns:a16="http://schemas.microsoft.com/office/drawing/2014/main" id="{389267EF-6C8F-43F1-9D2F-0B4EE252AEC0}"/>
                </a:ext>
              </a:extLst>
            </p:cNvPr>
            <p:cNvSpPr>
              <a:spLocks noChangeShapeType="1"/>
            </p:cNvSpPr>
            <p:nvPr/>
          </p:nvSpPr>
          <p:spPr bwMode="auto">
            <a:xfrm flipV="1">
              <a:off x="2421" y="1953"/>
              <a:ext cx="701" cy="5"/>
            </a:xfrm>
            <a:prstGeom prst="line">
              <a:avLst/>
            </a:prstGeom>
            <a:noFill/>
            <a:ln w="76200" cap="flat">
              <a:solidFill>
                <a:srgbClr val="C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57" name="Line 62">
              <a:extLst>
                <a:ext uri="{FF2B5EF4-FFF2-40B4-BE49-F238E27FC236}">
                  <a16:creationId xmlns:a16="http://schemas.microsoft.com/office/drawing/2014/main" id="{13FB3484-698A-46F3-B459-E8CC52494CC8}"/>
                </a:ext>
              </a:extLst>
            </p:cNvPr>
            <p:cNvSpPr>
              <a:spLocks noChangeShapeType="1"/>
            </p:cNvSpPr>
            <p:nvPr/>
          </p:nvSpPr>
          <p:spPr bwMode="auto">
            <a:xfrm flipH="1">
              <a:off x="921" y="1956"/>
              <a:ext cx="498" cy="0"/>
            </a:xfrm>
            <a:prstGeom prst="line">
              <a:avLst/>
            </a:prstGeom>
            <a:noFill/>
            <a:ln w="76200" cap="flat">
              <a:solidFill>
                <a:srgbClr val="C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58" name="Line 63">
              <a:extLst>
                <a:ext uri="{FF2B5EF4-FFF2-40B4-BE49-F238E27FC236}">
                  <a16:creationId xmlns:a16="http://schemas.microsoft.com/office/drawing/2014/main" id="{34E91853-1A08-4C98-A0FF-18650B886664}"/>
                </a:ext>
              </a:extLst>
            </p:cNvPr>
            <p:cNvSpPr>
              <a:spLocks noChangeShapeType="1"/>
            </p:cNvSpPr>
            <p:nvPr/>
          </p:nvSpPr>
          <p:spPr bwMode="auto">
            <a:xfrm>
              <a:off x="2242" y="2016"/>
              <a:ext cx="0" cy="786"/>
            </a:xfrm>
            <a:prstGeom prst="line">
              <a:avLst/>
            </a:prstGeom>
            <a:noFill/>
            <a:ln w="38100" cap="flat">
              <a:solidFill>
                <a:srgbClr val="C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59" name="Line 64">
              <a:extLst>
                <a:ext uri="{FF2B5EF4-FFF2-40B4-BE49-F238E27FC236}">
                  <a16:creationId xmlns:a16="http://schemas.microsoft.com/office/drawing/2014/main" id="{47B06D3A-C0D4-4849-8DED-538413A0EB54}"/>
                </a:ext>
              </a:extLst>
            </p:cNvPr>
            <p:cNvSpPr>
              <a:spLocks noChangeShapeType="1"/>
            </p:cNvSpPr>
            <p:nvPr/>
          </p:nvSpPr>
          <p:spPr bwMode="auto">
            <a:xfrm>
              <a:off x="2170" y="2016"/>
              <a:ext cx="0" cy="684"/>
            </a:xfrm>
            <a:prstGeom prst="line">
              <a:avLst/>
            </a:prstGeom>
            <a:noFill/>
            <a:ln w="28575" cap="flat">
              <a:solidFill>
                <a:srgbClr val="C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60" name="Line 65">
              <a:extLst>
                <a:ext uri="{FF2B5EF4-FFF2-40B4-BE49-F238E27FC236}">
                  <a16:creationId xmlns:a16="http://schemas.microsoft.com/office/drawing/2014/main" id="{01539758-C3F2-4C57-B82B-3269E6D10272}"/>
                </a:ext>
              </a:extLst>
            </p:cNvPr>
            <p:cNvSpPr>
              <a:spLocks noChangeShapeType="1"/>
            </p:cNvSpPr>
            <p:nvPr/>
          </p:nvSpPr>
          <p:spPr bwMode="auto">
            <a:xfrm>
              <a:off x="2109" y="2016"/>
              <a:ext cx="0" cy="645"/>
            </a:xfrm>
            <a:prstGeom prst="line">
              <a:avLst/>
            </a:prstGeom>
            <a:noFill/>
            <a:ln w="28575" cap="flat">
              <a:solidFill>
                <a:srgbClr val="C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61" name="Line 66">
              <a:extLst>
                <a:ext uri="{FF2B5EF4-FFF2-40B4-BE49-F238E27FC236}">
                  <a16:creationId xmlns:a16="http://schemas.microsoft.com/office/drawing/2014/main" id="{2D3FF57A-EB47-4785-A3EB-6DE468D2F99B}"/>
                </a:ext>
              </a:extLst>
            </p:cNvPr>
            <p:cNvSpPr>
              <a:spLocks noChangeShapeType="1"/>
            </p:cNvSpPr>
            <p:nvPr/>
          </p:nvSpPr>
          <p:spPr bwMode="auto">
            <a:xfrm>
              <a:off x="2044" y="2016"/>
              <a:ext cx="0" cy="645"/>
            </a:xfrm>
            <a:prstGeom prst="line">
              <a:avLst/>
            </a:prstGeom>
            <a:noFill/>
            <a:ln w="38100" cap="flat">
              <a:solidFill>
                <a:srgbClr val="C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62" name="Line 67">
              <a:extLst>
                <a:ext uri="{FF2B5EF4-FFF2-40B4-BE49-F238E27FC236}">
                  <a16:creationId xmlns:a16="http://schemas.microsoft.com/office/drawing/2014/main" id="{7A10BD85-BD83-4D6A-B198-68BA58F35F6C}"/>
                </a:ext>
              </a:extLst>
            </p:cNvPr>
            <p:cNvSpPr>
              <a:spLocks noChangeShapeType="1"/>
            </p:cNvSpPr>
            <p:nvPr/>
          </p:nvSpPr>
          <p:spPr bwMode="auto">
            <a:xfrm>
              <a:off x="1863" y="2016"/>
              <a:ext cx="0" cy="645"/>
            </a:xfrm>
            <a:prstGeom prst="line">
              <a:avLst/>
            </a:prstGeom>
            <a:noFill/>
            <a:ln w="28575" cap="flat">
              <a:solidFill>
                <a:srgbClr val="C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63" name="Line 68">
              <a:extLst>
                <a:ext uri="{FF2B5EF4-FFF2-40B4-BE49-F238E27FC236}">
                  <a16:creationId xmlns:a16="http://schemas.microsoft.com/office/drawing/2014/main" id="{D6911BF5-A4BE-4A0D-BF23-124E1A7B33EC}"/>
                </a:ext>
              </a:extLst>
            </p:cNvPr>
            <p:cNvSpPr>
              <a:spLocks noChangeShapeType="1"/>
            </p:cNvSpPr>
            <p:nvPr/>
          </p:nvSpPr>
          <p:spPr bwMode="auto">
            <a:xfrm>
              <a:off x="1780" y="2016"/>
              <a:ext cx="0" cy="684"/>
            </a:xfrm>
            <a:prstGeom prst="line">
              <a:avLst/>
            </a:prstGeom>
            <a:noFill/>
            <a:ln w="28575" cap="flat">
              <a:solidFill>
                <a:srgbClr val="C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024" name="Line 69">
              <a:extLst>
                <a:ext uri="{FF2B5EF4-FFF2-40B4-BE49-F238E27FC236}">
                  <a16:creationId xmlns:a16="http://schemas.microsoft.com/office/drawing/2014/main" id="{82C629FF-0E3E-478B-8431-2C466CBB2A42}"/>
                </a:ext>
              </a:extLst>
            </p:cNvPr>
            <p:cNvSpPr>
              <a:spLocks noChangeShapeType="1"/>
            </p:cNvSpPr>
            <p:nvPr/>
          </p:nvSpPr>
          <p:spPr bwMode="auto">
            <a:xfrm>
              <a:off x="1714" y="2050"/>
              <a:ext cx="0" cy="684"/>
            </a:xfrm>
            <a:prstGeom prst="line">
              <a:avLst/>
            </a:prstGeom>
            <a:noFill/>
            <a:ln w="28575" cap="flat">
              <a:solidFill>
                <a:srgbClr val="C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025" name="Line 70">
              <a:extLst>
                <a:ext uri="{FF2B5EF4-FFF2-40B4-BE49-F238E27FC236}">
                  <a16:creationId xmlns:a16="http://schemas.microsoft.com/office/drawing/2014/main" id="{8A952F05-F1B0-4497-A02F-0375327A7BCA}"/>
                </a:ext>
              </a:extLst>
            </p:cNvPr>
            <p:cNvSpPr>
              <a:spLocks noChangeShapeType="1"/>
            </p:cNvSpPr>
            <p:nvPr/>
          </p:nvSpPr>
          <p:spPr bwMode="auto">
            <a:xfrm>
              <a:off x="1647" y="2016"/>
              <a:ext cx="0" cy="786"/>
            </a:xfrm>
            <a:prstGeom prst="line">
              <a:avLst/>
            </a:prstGeom>
            <a:noFill/>
            <a:ln w="38100" cap="flat">
              <a:solidFill>
                <a:srgbClr val="C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026" name="Line 71">
              <a:extLst>
                <a:ext uri="{FF2B5EF4-FFF2-40B4-BE49-F238E27FC236}">
                  <a16:creationId xmlns:a16="http://schemas.microsoft.com/office/drawing/2014/main" id="{E09615B2-E747-4241-8F29-B51E2C034059}"/>
                </a:ext>
              </a:extLst>
            </p:cNvPr>
            <p:cNvSpPr>
              <a:spLocks noChangeShapeType="1"/>
            </p:cNvSpPr>
            <p:nvPr/>
          </p:nvSpPr>
          <p:spPr bwMode="auto">
            <a:xfrm>
              <a:off x="1611" y="2016"/>
              <a:ext cx="0" cy="1"/>
            </a:xfrm>
            <a:prstGeom prst="line">
              <a:avLst/>
            </a:prstGeom>
            <a:noFill/>
            <a:ln w="6350" cap="flat">
              <a:solidFill>
                <a:srgbClr val="4472C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027" name="Line 72">
              <a:extLst>
                <a:ext uri="{FF2B5EF4-FFF2-40B4-BE49-F238E27FC236}">
                  <a16:creationId xmlns:a16="http://schemas.microsoft.com/office/drawing/2014/main" id="{A9EEC90B-9AAF-417C-8E24-3F3009F2220A}"/>
                </a:ext>
              </a:extLst>
            </p:cNvPr>
            <p:cNvSpPr>
              <a:spLocks noChangeShapeType="1"/>
            </p:cNvSpPr>
            <p:nvPr/>
          </p:nvSpPr>
          <p:spPr bwMode="auto">
            <a:xfrm flipH="1">
              <a:off x="1462" y="3491"/>
              <a:ext cx="988" cy="0"/>
            </a:xfrm>
            <a:prstGeom prst="line">
              <a:avLst/>
            </a:prstGeom>
            <a:noFill/>
            <a:ln w="76200" cap="flat">
              <a:solidFill>
                <a:srgbClr val="FF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028" name="Rectangle 73">
              <a:extLst>
                <a:ext uri="{FF2B5EF4-FFF2-40B4-BE49-F238E27FC236}">
                  <a16:creationId xmlns:a16="http://schemas.microsoft.com/office/drawing/2014/main" id="{32C48EBC-803D-45DC-9C74-D879B9C1800B}"/>
                </a:ext>
              </a:extLst>
            </p:cNvPr>
            <p:cNvSpPr>
              <a:spLocks noChangeArrowheads="1"/>
            </p:cNvSpPr>
            <p:nvPr/>
          </p:nvSpPr>
          <p:spPr bwMode="auto">
            <a:xfrm>
              <a:off x="1432" y="3543"/>
              <a:ext cx="1017" cy="27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030" name="Rectangle 74">
              <a:extLst>
                <a:ext uri="{FF2B5EF4-FFF2-40B4-BE49-F238E27FC236}">
                  <a16:creationId xmlns:a16="http://schemas.microsoft.com/office/drawing/2014/main" id="{3FD21CA0-6813-4531-9A7A-44082CC2663B}"/>
                </a:ext>
              </a:extLst>
            </p:cNvPr>
            <p:cNvSpPr>
              <a:spLocks noChangeArrowheads="1"/>
            </p:cNvSpPr>
            <p:nvPr/>
          </p:nvSpPr>
          <p:spPr bwMode="auto">
            <a:xfrm>
              <a:off x="1432" y="3543"/>
              <a:ext cx="1017" cy="277"/>
            </a:xfrm>
            <a:prstGeom prst="rect">
              <a:avLst/>
            </a:prstGeom>
            <a:noFill/>
            <a:ln w="6350"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031" name="Rectangle 75">
              <a:extLst>
                <a:ext uri="{FF2B5EF4-FFF2-40B4-BE49-F238E27FC236}">
                  <a16:creationId xmlns:a16="http://schemas.microsoft.com/office/drawing/2014/main" id="{B4805730-5B15-4849-91EC-59B924CAFDDA}"/>
                </a:ext>
              </a:extLst>
            </p:cNvPr>
            <p:cNvSpPr>
              <a:spLocks noChangeArrowheads="1"/>
            </p:cNvSpPr>
            <p:nvPr/>
          </p:nvSpPr>
          <p:spPr bwMode="auto">
            <a:xfrm>
              <a:off x="1536" y="3610"/>
              <a:ext cx="853"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600" b="1" i="0" u="none" strike="noStrike" cap="none" normalizeH="0" baseline="0" dirty="0">
                  <a:ln>
                    <a:noFill/>
                  </a:ln>
                  <a:solidFill>
                    <a:srgbClr val="000000"/>
                  </a:solidFill>
                  <a:effectLst/>
                  <a:cs typeface="Arial" panose="020B0604020202020204" pitchFamily="34" charset="0"/>
                </a:rPr>
                <a:t>Kagami</a:t>
              </a:r>
              <a:r>
                <a:rPr kumimoji="0" lang="en-US" altLang="ja-JP" sz="1600" b="1" i="0" u="none" strike="noStrike" cap="none" normalizeH="0" baseline="0" dirty="0">
                  <a:ln>
                    <a:noFill/>
                  </a:ln>
                  <a:solidFill>
                    <a:srgbClr val="000000"/>
                  </a:solidFill>
                  <a:effectLst/>
                  <a:cs typeface="Arial" panose="020B0604020202020204" pitchFamily="34" charset="0"/>
                </a:rPr>
                <a:t>-mochi</a:t>
              </a:r>
            </a:p>
          </p:txBody>
        </p:sp>
        <p:sp>
          <p:nvSpPr>
            <p:cNvPr id="1035" name="Rectangle 79">
              <a:extLst>
                <a:ext uri="{FF2B5EF4-FFF2-40B4-BE49-F238E27FC236}">
                  <a16:creationId xmlns:a16="http://schemas.microsoft.com/office/drawing/2014/main" id="{8B143706-0ECE-4DB9-863E-4A85FB02459E}"/>
                </a:ext>
              </a:extLst>
            </p:cNvPr>
            <p:cNvSpPr>
              <a:spLocks noChangeArrowheads="1"/>
            </p:cNvSpPr>
            <p:nvPr/>
          </p:nvSpPr>
          <p:spPr bwMode="auto">
            <a:xfrm>
              <a:off x="2373" y="3646"/>
              <a:ext cx="96" cy="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600" b="1" i="0" u="none" strike="noStrike" cap="none" normalizeH="0" baseline="0">
                  <a:ln>
                    <a:noFill/>
                  </a:ln>
                  <a:solidFill>
                    <a:srgbClr val="000000"/>
                  </a:solidFill>
                  <a:effectLst/>
                  <a:latin typeface="Arial" panose="020B0604020202020204" pitchFamily="34" charset="0"/>
                </a:rPr>
                <a:t> </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1036" name="Rectangle 80">
              <a:extLst>
                <a:ext uri="{FF2B5EF4-FFF2-40B4-BE49-F238E27FC236}">
                  <a16:creationId xmlns:a16="http://schemas.microsoft.com/office/drawing/2014/main" id="{053EDDF0-8096-4F2A-8F89-816E6F3184BC}"/>
                </a:ext>
              </a:extLst>
            </p:cNvPr>
            <p:cNvSpPr>
              <a:spLocks noChangeArrowheads="1"/>
            </p:cNvSpPr>
            <p:nvPr/>
          </p:nvSpPr>
          <p:spPr bwMode="auto">
            <a:xfrm>
              <a:off x="3214" y="2804"/>
              <a:ext cx="864" cy="2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037" name="Rectangle 81">
              <a:extLst>
                <a:ext uri="{FF2B5EF4-FFF2-40B4-BE49-F238E27FC236}">
                  <a16:creationId xmlns:a16="http://schemas.microsoft.com/office/drawing/2014/main" id="{81E2F660-B852-4898-B2A4-8B21AD703D4E}"/>
                </a:ext>
              </a:extLst>
            </p:cNvPr>
            <p:cNvSpPr>
              <a:spLocks noChangeArrowheads="1"/>
            </p:cNvSpPr>
            <p:nvPr/>
          </p:nvSpPr>
          <p:spPr bwMode="auto">
            <a:xfrm>
              <a:off x="3214" y="2804"/>
              <a:ext cx="864" cy="288"/>
            </a:xfrm>
            <a:prstGeom prst="rect">
              <a:avLst/>
            </a:prstGeom>
            <a:noFill/>
            <a:ln w="6350"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038" name="Rectangle 82">
              <a:extLst>
                <a:ext uri="{FF2B5EF4-FFF2-40B4-BE49-F238E27FC236}">
                  <a16:creationId xmlns:a16="http://schemas.microsoft.com/office/drawing/2014/main" id="{6B62F789-DDD2-420F-A022-BAB47CE6CB52}"/>
                </a:ext>
              </a:extLst>
            </p:cNvPr>
            <p:cNvSpPr>
              <a:spLocks noChangeArrowheads="1"/>
            </p:cNvSpPr>
            <p:nvPr/>
          </p:nvSpPr>
          <p:spPr bwMode="auto">
            <a:xfrm>
              <a:off x="3290" y="2869"/>
              <a:ext cx="715"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600" b="1" i="0" u="none" strike="noStrike" cap="none" normalizeH="0" baseline="0" dirty="0">
                  <a:ln>
                    <a:noFill/>
                  </a:ln>
                  <a:solidFill>
                    <a:srgbClr val="000000"/>
                  </a:solidFill>
                  <a:effectLst/>
                  <a:latin typeface="Arial" panose="020B0604020202020204" pitchFamily="34" charset="0"/>
                </a:rPr>
                <a:t>Kado</a:t>
              </a:r>
              <a:r>
                <a:rPr kumimoji="0" lang="en-US" altLang="ja-JP" sz="1600" b="1" i="0" u="none" strike="noStrike" cap="none" normalizeH="0" baseline="0" dirty="0">
                  <a:ln>
                    <a:noFill/>
                  </a:ln>
                  <a:solidFill>
                    <a:srgbClr val="000000"/>
                  </a:solidFill>
                  <a:effectLst/>
                  <a:latin typeface="Arial" panose="020B0604020202020204" pitchFamily="34" charset="0"/>
                </a:rPr>
                <a:t>-</a:t>
              </a:r>
              <a:r>
                <a:rPr kumimoji="0" lang="en-US" altLang="ja-JP" sz="1600" b="1" i="0" u="none" strike="noStrike" cap="none" normalizeH="0" baseline="0" dirty="0" err="1">
                  <a:ln>
                    <a:noFill/>
                  </a:ln>
                  <a:solidFill>
                    <a:srgbClr val="000000"/>
                  </a:solidFill>
                  <a:effectLst/>
                  <a:latin typeface="Arial" panose="020B0604020202020204" pitchFamily="34" charset="0"/>
                </a:rPr>
                <a:t>matsu</a:t>
              </a:r>
              <a:endParaRPr kumimoji="0" lang="ja-JP" altLang="ja-JP" sz="1800" b="0" i="0" u="none" strike="noStrike" cap="none" normalizeH="0" baseline="0" dirty="0">
                <a:ln>
                  <a:noFill/>
                </a:ln>
                <a:solidFill>
                  <a:schemeClr val="tx1"/>
                </a:solidFill>
                <a:effectLst/>
                <a:latin typeface="Arial" panose="020B0604020202020204" pitchFamily="34" charset="0"/>
              </a:endParaRPr>
            </a:p>
          </p:txBody>
        </p:sp>
        <p:sp>
          <p:nvSpPr>
            <p:cNvPr id="1042" name="Rectangle 86">
              <a:extLst>
                <a:ext uri="{FF2B5EF4-FFF2-40B4-BE49-F238E27FC236}">
                  <a16:creationId xmlns:a16="http://schemas.microsoft.com/office/drawing/2014/main" id="{CA28A8FF-3FEF-4507-B8A9-30D01A9575EA}"/>
                </a:ext>
              </a:extLst>
            </p:cNvPr>
            <p:cNvSpPr>
              <a:spLocks noChangeArrowheads="1"/>
            </p:cNvSpPr>
            <p:nvPr/>
          </p:nvSpPr>
          <p:spPr bwMode="auto">
            <a:xfrm>
              <a:off x="4016" y="2906"/>
              <a:ext cx="96" cy="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600" b="1" i="0" u="none" strike="noStrike" cap="none" normalizeH="0" baseline="0">
                  <a:ln>
                    <a:noFill/>
                  </a:ln>
                  <a:solidFill>
                    <a:srgbClr val="000000"/>
                  </a:solidFill>
                  <a:effectLst/>
                  <a:latin typeface="Arial" panose="020B0604020202020204" pitchFamily="34" charset="0"/>
                </a:rPr>
                <a:t> </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1043" name="Rectangle 87">
              <a:extLst>
                <a:ext uri="{FF2B5EF4-FFF2-40B4-BE49-F238E27FC236}">
                  <a16:creationId xmlns:a16="http://schemas.microsoft.com/office/drawing/2014/main" id="{22BB84C7-29B5-46F8-8A38-62E66712A090}"/>
                </a:ext>
              </a:extLst>
            </p:cNvPr>
            <p:cNvSpPr>
              <a:spLocks noChangeArrowheads="1"/>
            </p:cNvSpPr>
            <p:nvPr/>
          </p:nvSpPr>
          <p:spPr bwMode="auto">
            <a:xfrm>
              <a:off x="3273" y="3127"/>
              <a:ext cx="85" cy="1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400" b="1" i="0" u="none" strike="noStrike" cap="none" normalizeH="0" baseline="0">
                  <a:ln>
                    <a:noFill/>
                  </a:ln>
                  <a:solidFill>
                    <a:srgbClr val="000000"/>
                  </a:solidFill>
                  <a:effectLst/>
                  <a:latin typeface="Century" panose="02040604050505020304" pitchFamily="18" charset="0"/>
                </a:rPr>
                <a:t> </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1044" name="Rectangle 88">
              <a:extLst>
                <a:ext uri="{FF2B5EF4-FFF2-40B4-BE49-F238E27FC236}">
                  <a16:creationId xmlns:a16="http://schemas.microsoft.com/office/drawing/2014/main" id="{45071FDD-7033-4EB2-AE5F-984178B43B99}"/>
                </a:ext>
              </a:extLst>
            </p:cNvPr>
            <p:cNvSpPr>
              <a:spLocks noChangeArrowheads="1"/>
            </p:cNvSpPr>
            <p:nvPr/>
          </p:nvSpPr>
          <p:spPr bwMode="auto">
            <a:xfrm>
              <a:off x="1431" y="1957"/>
              <a:ext cx="990" cy="31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045" name="Rectangle 89">
              <a:extLst>
                <a:ext uri="{FF2B5EF4-FFF2-40B4-BE49-F238E27FC236}">
                  <a16:creationId xmlns:a16="http://schemas.microsoft.com/office/drawing/2014/main" id="{6782A02F-6B9B-4D3F-A5FB-E1389E5AD361}"/>
                </a:ext>
              </a:extLst>
            </p:cNvPr>
            <p:cNvSpPr>
              <a:spLocks noChangeArrowheads="1"/>
            </p:cNvSpPr>
            <p:nvPr/>
          </p:nvSpPr>
          <p:spPr bwMode="auto">
            <a:xfrm>
              <a:off x="1431" y="1957"/>
              <a:ext cx="990" cy="317"/>
            </a:xfrm>
            <a:prstGeom prst="rect">
              <a:avLst/>
            </a:prstGeom>
            <a:noFill/>
            <a:ln w="6350"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046" name="Rectangle 90">
              <a:extLst>
                <a:ext uri="{FF2B5EF4-FFF2-40B4-BE49-F238E27FC236}">
                  <a16:creationId xmlns:a16="http://schemas.microsoft.com/office/drawing/2014/main" id="{107D018A-30E4-4C7B-987C-F3C9D6468123}"/>
                </a:ext>
              </a:extLst>
            </p:cNvPr>
            <p:cNvSpPr>
              <a:spLocks noChangeArrowheads="1"/>
            </p:cNvSpPr>
            <p:nvPr/>
          </p:nvSpPr>
          <p:spPr bwMode="auto">
            <a:xfrm>
              <a:off x="1527" y="2045"/>
              <a:ext cx="764"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600" b="1" i="0" u="none" strike="noStrike" cap="none" normalizeH="0" baseline="0" dirty="0">
                  <a:ln>
                    <a:noFill/>
                  </a:ln>
                  <a:solidFill>
                    <a:srgbClr val="000000"/>
                  </a:solidFill>
                  <a:effectLst/>
                  <a:cs typeface="Arial" panose="020B0604020202020204" pitchFamily="34" charset="0"/>
                </a:rPr>
                <a:t>Shime</a:t>
              </a:r>
              <a:r>
                <a:rPr kumimoji="0" lang="en-US" altLang="ja-JP" sz="1600" b="1" i="0" u="none" strike="noStrike" cap="none" normalizeH="0" baseline="0" dirty="0">
                  <a:ln>
                    <a:noFill/>
                  </a:ln>
                  <a:solidFill>
                    <a:srgbClr val="000000"/>
                  </a:solidFill>
                  <a:effectLst/>
                  <a:cs typeface="Arial" panose="020B0604020202020204" pitchFamily="34" charset="0"/>
                </a:rPr>
                <a:t>-</a:t>
              </a:r>
              <a:r>
                <a:rPr kumimoji="0" lang="en-US" altLang="ja-JP" sz="1600" b="1" i="0" u="none" strike="noStrike" cap="none" normalizeH="0" baseline="0" dirty="0" err="1">
                  <a:ln>
                    <a:noFill/>
                  </a:ln>
                  <a:solidFill>
                    <a:srgbClr val="000000"/>
                  </a:solidFill>
                  <a:effectLst/>
                  <a:cs typeface="Arial" panose="020B0604020202020204" pitchFamily="34" charset="0"/>
                </a:rPr>
                <a:t>kazari</a:t>
              </a:r>
              <a:endParaRPr kumimoji="0" lang="ja-JP" altLang="ja-JP" sz="1800" b="0" i="0" u="none" strike="noStrike" cap="none" normalizeH="0" baseline="0" dirty="0">
                <a:ln>
                  <a:noFill/>
                </a:ln>
                <a:solidFill>
                  <a:schemeClr val="tx1"/>
                </a:solidFill>
                <a:effectLst/>
                <a:cs typeface="Arial" panose="020B0604020202020204" pitchFamily="34" charset="0"/>
              </a:endParaRPr>
            </a:p>
          </p:txBody>
        </p:sp>
        <p:sp>
          <p:nvSpPr>
            <p:cNvPr id="1049" name="Rectangle 93">
              <a:extLst>
                <a:ext uri="{FF2B5EF4-FFF2-40B4-BE49-F238E27FC236}">
                  <a16:creationId xmlns:a16="http://schemas.microsoft.com/office/drawing/2014/main" id="{EBC008C6-674C-4123-84D5-0252D969EA9D}"/>
                </a:ext>
              </a:extLst>
            </p:cNvPr>
            <p:cNvSpPr>
              <a:spLocks noChangeArrowheads="1"/>
            </p:cNvSpPr>
            <p:nvPr/>
          </p:nvSpPr>
          <p:spPr bwMode="auto">
            <a:xfrm>
              <a:off x="2281" y="2060"/>
              <a:ext cx="96" cy="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600" b="1" i="0" u="none" strike="noStrike" cap="none" normalizeH="0" baseline="0">
                  <a:ln>
                    <a:noFill/>
                  </a:ln>
                  <a:solidFill>
                    <a:srgbClr val="000000"/>
                  </a:solidFill>
                  <a:effectLst/>
                  <a:latin typeface="Arial" panose="020B0604020202020204" pitchFamily="34" charset="0"/>
                </a:rPr>
                <a:t> </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1050" name="Rectangle 94">
              <a:extLst>
                <a:ext uri="{FF2B5EF4-FFF2-40B4-BE49-F238E27FC236}">
                  <a16:creationId xmlns:a16="http://schemas.microsoft.com/office/drawing/2014/main" id="{32D4A3FA-09EC-440A-9569-ABDEB8723CFB}"/>
                </a:ext>
              </a:extLst>
            </p:cNvPr>
            <p:cNvSpPr>
              <a:spLocks noChangeArrowheads="1"/>
            </p:cNvSpPr>
            <p:nvPr/>
          </p:nvSpPr>
          <p:spPr bwMode="auto">
            <a:xfrm>
              <a:off x="4789" y="201"/>
              <a:ext cx="1176" cy="29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051" name="Rectangle 95">
              <a:extLst>
                <a:ext uri="{FF2B5EF4-FFF2-40B4-BE49-F238E27FC236}">
                  <a16:creationId xmlns:a16="http://schemas.microsoft.com/office/drawing/2014/main" id="{35B57BBD-B442-486F-A7F3-E120B938B818}"/>
                </a:ext>
              </a:extLst>
            </p:cNvPr>
            <p:cNvSpPr>
              <a:spLocks noChangeArrowheads="1"/>
            </p:cNvSpPr>
            <p:nvPr/>
          </p:nvSpPr>
          <p:spPr bwMode="auto">
            <a:xfrm>
              <a:off x="4789" y="201"/>
              <a:ext cx="1176" cy="293"/>
            </a:xfrm>
            <a:prstGeom prst="rect">
              <a:avLst/>
            </a:prstGeom>
            <a:noFill/>
            <a:ln w="6350"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052" name="Rectangle 96">
              <a:extLst>
                <a:ext uri="{FF2B5EF4-FFF2-40B4-BE49-F238E27FC236}">
                  <a16:creationId xmlns:a16="http://schemas.microsoft.com/office/drawing/2014/main" id="{D9CF4D03-D534-46B2-8D76-FFBC14B410D0}"/>
                </a:ext>
              </a:extLst>
            </p:cNvPr>
            <p:cNvSpPr>
              <a:spLocks noChangeArrowheads="1"/>
            </p:cNvSpPr>
            <p:nvPr/>
          </p:nvSpPr>
          <p:spPr bwMode="auto">
            <a:xfrm>
              <a:off x="4848" y="318"/>
              <a:ext cx="83"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400" b="1" i="0" u="none" strike="noStrike" cap="none" normalizeH="0" baseline="0">
                  <a:ln>
                    <a:noFill/>
                  </a:ln>
                  <a:solidFill>
                    <a:srgbClr val="000000"/>
                  </a:solidFill>
                  <a:effectLst/>
                  <a:latin typeface="Arial" panose="020B0604020202020204" pitchFamily="34" charset="0"/>
                </a:rPr>
                <a:t> </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1053" name="Rectangle 97">
              <a:extLst>
                <a:ext uri="{FF2B5EF4-FFF2-40B4-BE49-F238E27FC236}">
                  <a16:creationId xmlns:a16="http://schemas.microsoft.com/office/drawing/2014/main" id="{BA8E8A45-63D2-4075-9CDD-C00137245627}"/>
                </a:ext>
              </a:extLst>
            </p:cNvPr>
            <p:cNvSpPr>
              <a:spLocks noChangeArrowheads="1"/>
            </p:cNvSpPr>
            <p:nvPr/>
          </p:nvSpPr>
          <p:spPr bwMode="auto">
            <a:xfrm>
              <a:off x="4936" y="274"/>
              <a:ext cx="991"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600" b="1" i="0" u="none" strike="noStrike" cap="none" normalizeH="0" baseline="0" dirty="0">
                  <a:ln>
                    <a:noFill/>
                  </a:ln>
                  <a:solidFill>
                    <a:srgbClr val="000000"/>
                  </a:solidFill>
                  <a:effectLst/>
                  <a:cs typeface="Arial" panose="020B0604020202020204" pitchFamily="34" charset="0"/>
                </a:rPr>
                <a:t>New year’s</a:t>
              </a:r>
              <a:r>
                <a:rPr kumimoji="0" lang="en-US" altLang="ja-JP" sz="1600" b="1" i="0" u="none" strike="noStrike" cap="none" normalizeH="0" baseline="0" dirty="0">
                  <a:ln>
                    <a:noFill/>
                  </a:ln>
                  <a:solidFill>
                    <a:srgbClr val="000000"/>
                  </a:solidFill>
                  <a:effectLst/>
                  <a:cs typeface="Arial" panose="020B0604020202020204" pitchFamily="34" charset="0"/>
                </a:rPr>
                <a:t> god</a:t>
              </a:r>
              <a:r>
                <a:rPr kumimoji="0" lang="ja-JP" altLang="ja-JP" sz="1600" b="1" i="0" u="none" strike="noStrike" cap="none" normalizeH="0" baseline="0" dirty="0">
                  <a:ln>
                    <a:noFill/>
                  </a:ln>
                  <a:solidFill>
                    <a:srgbClr val="000000"/>
                  </a:solidFill>
                  <a:effectLst/>
                  <a:cs typeface="Arial" panose="020B0604020202020204" pitchFamily="34" charset="0"/>
                </a:rPr>
                <a:t> </a:t>
              </a:r>
              <a:endParaRPr kumimoji="0" lang="ja-JP" altLang="ja-JP" sz="1800" b="0" i="0" u="none" strike="noStrike" cap="none" normalizeH="0" baseline="0" dirty="0">
                <a:ln>
                  <a:noFill/>
                </a:ln>
                <a:solidFill>
                  <a:schemeClr val="tx1"/>
                </a:solidFill>
                <a:effectLst/>
                <a:cs typeface="Arial" panose="020B0604020202020204" pitchFamily="34" charset="0"/>
              </a:endParaRPr>
            </a:p>
          </p:txBody>
        </p:sp>
        <p:sp>
          <p:nvSpPr>
            <p:cNvPr id="1055" name="Rectangle 99">
              <a:extLst>
                <a:ext uri="{FF2B5EF4-FFF2-40B4-BE49-F238E27FC236}">
                  <a16:creationId xmlns:a16="http://schemas.microsoft.com/office/drawing/2014/main" id="{6296BD47-ACF7-4D37-BB34-5339ACCC530C}"/>
                </a:ext>
              </a:extLst>
            </p:cNvPr>
            <p:cNvSpPr>
              <a:spLocks noChangeArrowheads="1"/>
            </p:cNvSpPr>
            <p:nvPr/>
          </p:nvSpPr>
          <p:spPr bwMode="auto">
            <a:xfrm>
              <a:off x="5844" y="318"/>
              <a:ext cx="83"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400" b="1" i="0" u="none" strike="noStrike" cap="none" normalizeH="0" baseline="0">
                  <a:ln>
                    <a:noFill/>
                  </a:ln>
                  <a:solidFill>
                    <a:srgbClr val="000000"/>
                  </a:solidFill>
                  <a:effectLst/>
                  <a:latin typeface="Arial" panose="020B0604020202020204" pitchFamily="34" charset="0"/>
                </a:rPr>
                <a:t> </a:t>
              </a:r>
              <a:endParaRPr kumimoji="0" lang="ja-JP" altLang="ja-JP" sz="1800" b="0" i="0" u="none" strike="noStrike" cap="none" normalizeH="0" baseline="0">
                <a:ln>
                  <a:noFill/>
                </a:ln>
                <a:solidFill>
                  <a:schemeClr val="tx1"/>
                </a:solidFill>
                <a:effectLst/>
                <a:latin typeface="Arial" panose="020B0604020202020204" pitchFamily="34" charset="0"/>
              </a:endParaRPr>
            </a:p>
          </p:txBody>
        </p:sp>
        <p:pic>
          <p:nvPicPr>
            <p:cNvPr id="1124" name="Picture 100">
              <a:extLst>
                <a:ext uri="{FF2B5EF4-FFF2-40B4-BE49-F238E27FC236}">
                  <a16:creationId xmlns:a16="http://schemas.microsoft.com/office/drawing/2014/main" id="{0EFDD076-100C-4B8E-ACE6-367AA39D7F7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55" y="3114"/>
              <a:ext cx="816" cy="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5" name="Picture 101">
              <a:extLst>
                <a:ext uri="{FF2B5EF4-FFF2-40B4-BE49-F238E27FC236}">
                  <a16:creationId xmlns:a16="http://schemas.microsoft.com/office/drawing/2014/main" id="{6EDFFA47-7B0A-49A2-97C6-DD3F34D2ADC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175" y="3117"/>
              <a:ext cx="817" cy="10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56" name="Rectangle 102">
              <a:extLst>
                <a:ext uri="{FF2B5EF4-FFF2-40B4-BE49-F238E27FC236}">
                  <a16:creationId xmlns:a16="http://schemas.microsoft.com/office/drawing/2014/main" id="{E53BC720-D26D-4A82-B0A9-6538ACFCC95C}"/>
                </a:ext>
              </a:extLst>
            </p:cNvPr>
            <p:cNvSpPr>
              <a:spLocks noChangeArrowheads="1"/>
            </p:cNvSpPr>
            <p:nvPr/>
          </p:nvSpPr>
          <p:spPr bwMode="auto">
            <a:xfrm>
              <a:off x="4274" y="2696"/>
              <a:ext cx="2828" cy="69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062" name="Rectangle 106">
              <a:extLst>
                <a:ext uri="{FF2B5EF4-FFF2-40B4-BE49-F238E27FC236}">
                  <a16:creationId xmlns:a16="http://schemas.microsoft.com/office/drawing/2014/main" id="{DEFB5C12-A4E1-4113-966D-336FE6D9EE7D}"/>
                </a:ext>
              </a:extLst>
            </p:cNvPr>
            <p:cNvSpPr>
              <a:spLocks noChangeArrowheads="1"/>
            </p:cNvSpPr>
            <p:nvPr/>
          </p:nvSpPr>
          <p:spPr bwMode="auto">
            <a:xfrm>
              <a:off x="5511" y="3221"/>
              <a:ext cx="170" cy="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2800" b="1" i="0" u="none" strike="noStrike" cap="none" normalizeH="0" baseline="0">
                  <a:ln>
                    <a:noFill/>
                  </a:ln>
                  <a:solidFill>
                    <a:srgbClr val="000000"/>
                  </a:solidFill>
                  <a:effectLst/>
                  <a:latin typeface="Arial" panose="020B0604020202020204" pitchFamily="34" charset="0"/>
                </a:rPr>
                <a:t> </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1067" name="Rectangle 109">
              <a:extLst>
                <a:ext uri="{FF2B5EF4-FFF2-40B4-BE49-F238E27FC236}">
                  <a16:creationId xmlns:a16="http://schemas.microsoft.com/office/drawing/2014/main" id="{70CF1AAD-8F0E-4DC9-A0B2-2FC4CBEE69BB}"/>
                </a:ext>
              </a:extLst>
            </p:cNvPr>
            <p:cNvSpPr>
              <a:spLocks noChangeArrowheads="1"/>
            </p:cNvSpPr>
            <p:nvPr/>
          </p:nvSpPr>
          <p:spPr bwMode="auto">
            <a:xfrm>
              <a:off x="6719" y="3227"/>
              <a:ext cx="162" cy="2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2800" b="0" i="0" u="none" strike="noStrike" cap="none" normalizeH="0" baseline="0">
                  <a:ln>
                    <a:noFill/>
                  </a:ln>
                  <a:solidFill>
                    <a:srgbClr val="000000"/>
                  </a:solidFill>
                  <a:effectLst/>
                  <a:latin typeface="Arial" panose="020B0604020202020204" pitchFamily="34" charset="0"/>
                </a:rPr>
                <a:t> </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1068" name="Rectangle 110">
              <a:extLst>
                <a:ext uri="{FF2B5EF4-FFF2-40B4-BE49-F238E27FC236}">
                  <a16:creationId xmlns:a16="http://schemas.microsoft.com/office/drawing/2014/main" id="{3E650E5D-D381-4AF5-ABB6-3A77CEA5E815}"/>
                </a:ext>
              </a:extLst>
            </p:cNvPr>
            <p:cNvSpPr>
              <a:spLocks noChangeArrowheads="1"/>
            </p:cNvSpPr>
            <p:nvPr/>
          </p:nvSpPr>
          <p:spPr bwMode="auto">
            <a:xfrm>
              <a:off x="6830" y="3227"/>
              <a:ext cx="162" cy="2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2800" b="0" i="0" u="none" strike="noStrike" cap="none" normalizeH="0" baseline="0">
                  <a:ln>
                    <a:noFill/>
                  </a:ln>
                  <a:solidFill>
                    <a:srgbClr val="000000"/>
                  </a:solidFill>
                  <a:effectLst/>
                  <a:latin typeface="Arial" panose="020B0604020202020204" pitchFamily="34" charset="0"/>
                </a:rPr>
                <a:t> </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1071" name="Rectangle 113">
              <a:extLst>
                <a:ext uri="{FF2B5EF4-FFF2-40B4-BE49-F238E27FC236}">
                  <a16:creationId xmlns:a16="http://schemas.microsoft.com/office/drawing/2014/main" id="{81BBA3F5-7C38-4D2D-A8EA-24EA4895B8A8}"/>
                </a:ext>
              </a:extLst>
            </p:cNvPr>
            <p:cNvSpPr>
              <a:spLocks noChangeArrowheads="1"/>
            </p:cNvSpPr>
            <p:nvPr/>
          </p:nvSpPr>
          <p:spPr bwMode="auto">
            <a:xfrm>
              <a:off x="6045" y="3515"/>
              <a:ext cx="0"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ja-JP" altLang="ja-JP" sz="1800" b="0" i="0" u="none" strike="noStrike" cap="none" normalizeH="0" baseline="0" dirty="0">
                <a:ln>
                  <a:noFill/>
                </a:ln>
                <a:solidFill>
                  <a:schemeClr val="tx1"/>
                </a:solidFill>
                <a:effectLst/>
                <a:latin typeface="Arial" panose="020B0604020202020204" pitchFamily="34" charset="0"/>
              </a:endParaRPr>
            </a:p>
          </p:txBody>
        </p:sp>
        <p:sp>
          <p:nvSpPr>
            <p:cNvPr id="1077" name="Rectangle 119">
              <a:extLst>
                <a:ext uri="{FF2B5EF4-FFF2-40B4-BE49-F238E27FC236}">
                  <a16:creationId xmlns:a16="http://schemas.microsoft.com/office/drawing/2014/main" id="{E794F3A2-CA2D-435A-B91D-4989C42EDB45}"/>
                </a:ext>
              </a:extLst>
            </p:cNvPr>
            <p:cNvSpPr>
              <a:spLocks noChangeArrowheads="1"/>
            </p:cNvSpPr>
            <p:nvPr/>
          </p:nvSpPr>
          <p:spPr bwMode="auto">
            <a:xfrm>
              <a:off x="4339" y="4101"/>
              <a:ext cx="149" cy="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2600" b="0" i="0" u="none" strike="noStrike" cap="none" normalizeH="0" baseline="0">
                  <a:ln>
                    <a:noFill/>
                  </a:ln>
                  <a:solidFill>
                    <a:srgbClr val="000000"/>
                  </a:solidFill>
                  <a:effectLst/>
                  <a:latin typeface="Arial" panose="020B0604020202020204" pitchFamily="34" charset="0"/>
                </a:rPr>
                <a:t> </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1078" name="Freeform 120">
              <a:extLst>
                <a:ext uri="{FF2B5EF4-FFF2-40B4-BE49-F238E27FC236}">
                  <a16:creationId xmlns:a16="http://schemas.microsoft.com/office/drawing/2014/main" id="{DFF7ABA9-3FF4-4855-9D8E-274900FA1063}"/>
                </a:ext>
              </a:extLst>
            </p:cNvPr>
            <p:cNvSpPr>
              <a:spLocks/>
            </p:cNvSpPr>
            <p:nvPr/>
          </p:nvSpPr>
          <p:spPr bwMode="auto">
            <a:xfrm>
              <a:off x="1435" y="2662"/>
              <a:ext cx="1032" cy="1458"/>
            </a:xfrm>
            <a:custGeom>
              <a:avLst/>
              <a:gdLst>
                <a:gd name="T0" fmla="*/ 5160 w 5160"/>
                <a:gd name="T1" fmla="*/ 7288 h 7288"/>
                <a:gd name="T2" fmla="*/ 5160 w 5160"/>
                <a:gd name="T3" fmla="*/ 3644 h 7288"/>
                <a:gd name="T4" fmla="*/ 2580 w 5160"/>
                <a:gd name="T5" fmla="*/ 0 h 7288"/>
                <a:gd name="T6" fmla="*/ 0 w 5160"/>
                <a:gd name="T7" fmla="*/ 3644 h 7288"/>
                <a:gd name="T8" fmla="*/ 0 w 5160"/>
                <a:gd name="T9" fmla="*/ 7288 h 7288"/>
                <a:gd name="T10" fmla="*/ 5160 w 5160"/>
                <a:gd name="T11" fmla="*/ 7288 h 7288"/>
              </a:gdLst>
              <a:ahLst/>
              <a:cxnLst>
                <a:cxn ang="0">
                  <a:pos x="T0" y="T1"/>
                </a:cxn>
                <a:cxn ang="0">
                  <a:pos x="T2" y="T3"/>
                </a:cxn>
                <a:cxn ang="0">
                  <a:pos x="T4" y="T5"/>
                </a:cxn>
                <a:cxn ang="0">
                  <a:pos x="T6" y="T7"/>
                </a:cxn>
                <a:cxn ang="0">
                  <a:pos x="T8" y="T9"/>
                </a:cxn>
                <a:cxn ang="0">
                  <a:pos x="T10" y="T11"/>
                </a:cxn>
              </a:cxnLst>
              <a:rect l="0" t="0" r="r" b="b"/>
              <a:pathLst>
                <a:path w="5160" h="7288">
                  <a:moveTo>
                    <a:pt x="5160" y="7288"/>
                  </a:moveTo>
                  <a:lnTo>
                    <a:pt x="5160" y="3644"/>
                  </a:lnTo>
                  <a:cubicBezTo>
                    <a:pt x="5160" y="1632"/>
                    <a:pt x="4005" y="0"/>
                    <a:pt x="2580" y="0"/>
                  </a:cubicBezTo>
                  <a:cubicBezTo>
                    <a:pt x="1156" y="0"/>
                    <a:pt x="0" y="1632"/>
                    <a:pt x="0" y="3644"/>
                  </a:cubicBezTo>
                  <a:lnTo>
                    <a:pt x="0" y="7288"/>
                  </a:lnTo>
                  <a:lnTo>
                    <a:pt x="5160" y="7288"/>
                  </a:lnTo>
                  <a:close/>
                </a:path>
              </a:pathLst>
            </a:custGeom>
            <a:noFill/>
            <a:ln w="76200" cap="flat">
              <a:solidFill>
                <a:srgbClr val="C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grpSp>
      <p:sp>
        <p:nvSpPr>
          <p:cNvPr id="121" name="テキスト ボックス 120">
            <a:extLst>
              <a:ext uri="{FF2B5EF4-FFF2-40B4-BE49-F238E27FC236}">
                <a16:creationId xmlns:a16="http://schemas.microsoft.com/office/drawing/2014/main" id="{5B68CDAD-B232-4CCF-873A-D2EAE3743437}"/>
              </a:ext>
            </a:extLst>
          </p:cNvPr>
          <p:cNvSpPr txBox="1"/>
          <p:nvPr/>
        </p:nvSpPr>
        <p:spPr>
          <a:xfrm>
            <a:off x="6767577" y="4779070"/>
            <a:ext cx="5373765" cy="1077218"/>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ja-JP" sz="3200" b="1"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Oshogatsu</a:t>
            </a:r>
            <a:r>
              <a:rPr kumimoji="0" lang="en-US" altLang="ja-JP" sz="3200" b="1"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en-US" altLang="ja-JP" sz="3200" i="0" u="none" strike="noStrike" cap="none" normalizeH="0" baseline="0" dirty="0">
                <a:ln>
                  <a:noFill/>
                </a:ln>
                <a:solidFill>
                  <a:srgbClr val="000000"/>
                </a:solidFill>
                <a:effectLst/>
                <a:latin typeface="Arial" panose="020B0604020202020204" pitchFamily="34" charset="0"/>
                <a:cs typeface="Arial" panose="020B0604020202020204" pitchFamily="34" charset="0"/>
              </a:rPr>
              <a:t>is the event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ja-JP" sz="3200" i="0" u="none" strike="noStrike" cap="none" normalizeH="0" baseline="0" dirty="0">
                <a:ln>
                  <a:noFill/>
                </a:ln>
                <a:solidFill>
                  <a:srgbClr val="000000"/>
                </a:solidFill>
                <a:effectLst/>
                <a:latin typeface="Arial" panose="020B0604020202020204" pitchFamily="34" charset="0"/>
                <a:cs typeface="Arial" panose="020B0604020202020204" pitchFamily="34" charset="0"/>
              </a:rPr>
              <a:t>to welcome New year’s god</a:t>
            </a:r>
            <a:endParaRPr kumimoji="0" lang="ja-JP" altLang="ja-JP" sz="200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7798445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6" name="テキスト ボックス 25">
            <a:extLst>
              <a:ext uri="{FF2B5EF4-FFF2-40B4-BE49-F238E27FC236}">
                <a16:creationId xmlns:a16="http://schemas.microsoft.com/office/drawing/2014/main" id="{3A50DD4D-84E0-4673-8CD6-AEF5DF5564E0}"/>
              </a:ext>
            </a:extLst>
          </p:cNvPr>
          <p:cNvSpPr txBox="1"/>
          <p:nvPr/>
        </p:nvSpPr>
        <p:spPr>
          <a:xfrm>
            <a:off x="3871936" y="5495398"/>
            <a:ext cx="4937937" cy="1147150"/>
          </a:xfrm>
          <a:prstGeom prst="rect">
            <a:avLst/>
          </a:prstGeom>
        </p:spPr>
        <p:txBody>
          <a:bodyPr vert="horz" lIns="91440" tIns="45720" rIns="91440" bIns="45720" rtlCol="0" anchor="t">
            <a:normAutofit/>
          </a:bodyPr>
          <a:lstStyle/>
          <a:p>
            <a:pPr marL="90170" marR="0" lvl="0" indent="0" algn="l" defTabSz="914400" rtl="0" eaLnBrk="1" fontAlgn="auto" latinLnBrk="0" hangingPunct="1">
              <a:lnSpc>
                <a:spcPct val="90000"/>
              </a:lnSpc>
              <a:spcBef>
                <a:spcPct val="0"/>
              </a:spcBef>
              <a:spcAft>
                <a:spcPts val="600"/>
              </a:spcAft>
              <a:buClrTx/>
              <a:buSzTx/>
              <a:buFontTx/>
              <a:buNone/>
              <a:tabLst/>
              <a:defRPr/>
            </a:pPr>
            <a:endParaRPr kumimoji="1" lang="en-US" altLang="ja-JP" sz="4000" b="1" i="0" u="none" strike="noStrike" kern="1200" cap="none" spc="0" normalizeH="0" baseline="0" noProof="0" dirty="0">
              <a:ln>
                <a:noFill/>
              </a:ln>
              <a:solidFill>
                <a:prstClr val="white"/>
              </a:solidFill>
              <a:effectLst/>
              <a:uLnTx/>
              <a:uFillTx/>
              <a:latin typeface="Arial" panose="020B0604020202020204" pitchFamily="34" charset="0"/>
              <a:ea typeface="游ゴシック Light" panose="020B0300000000000000" pitchFamily="50" charset="-128"/>
              <a:cs typeface="Arial" panose="020B0604020202020204" pitchFamily="34" charset="0"/>
            </a:endParaRPr>
          </a:p>
        </p:txBody>
      </p:sp>
      <p:sp>
        <p:nvSpPr>
          <p:cNvPr id="135" name="Oval 134">
            <a:extLst>
              <a:ext uri="{FF2B5EF4-FFF2-40B4-BE49-F238E27FC236}">
                <a16:creationId xmlns:a16="http://schemas.microsoft.com/office/drawing/2014/main" id="{C20267F5-D4E6-477A-A590-81F2ABD1B8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85109" y="2382976"/>
            <a:ext cx="1920240" cy="1920240"/>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7" name="Freeform: Shape 136">
            <a:extLst>
              <a:ext uri="{FF2B5EF4-FFF2-40B4-BE49-F238E27FC236}">
                <a16:creationId xmlns:a16="http://schemas.microsoft.com/office/drawing/2014/main" id="{F6E384F5-137A-40B1-97F0-694CC6ECD5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122218"/>
            <a:ext cx="3730752" cy="4735782"/>
          </a:xfrm>
          <a:custGeom>
            <a:avLst/>
            <a:gdLst>
              <a:gd name="connsiteX0" fmla="*/ 640080 w 3730752"/>
              <a:gd name="connsiteY0" fmla="*/ 0 h 4735782"/>
              <a:gd name="connsiteX1" fmla="*/ 3730752 w 3730752"/>
              <a:gd name="connsiteY1" fmla="*/ 3090672 h 4735782"/>
              <a:gd name="connsiteX2" fmla="*/ 3357725 w 3730752"/>
              <a:gd name="connsiteY2" fmla="*/ 4563870 h 4735782"/>
              <a:gd name="connsiteX3" fmla="*/ 3253285 w 3730752"/>
              <a:gd name="connsiteY3" fmla="*/ 4735782 h 4735782"/>
              <a:gd name="connsiteX4" fmla="*/ 0 w 3730752"/>
              <a:gd name="connsiteY4" fmla="*/ 4735782 h 4735782"/>
              <a:gd name="connsiteX5" fmla="*/ 0 w 3730752"/>
              <a:gd name="connsiteY5" fmla="*/ 67215 h 4735782"/>
              <a:gd name="connsiteX6" fmla="*/ 17202 w 3730752"/>
              <a:gd name="connsiteY6" fmla="*/ 62792 h 4735782"/>
              <a:gd name="connsiteX7" fmla="*/ 640080 w 3730752"/>
              <a:gd name="connsiteY7" fmla="*/ 0 h 4735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30752" h="4735782">
                <a:moveTo>
                  <a:pt x="640080" y="0"/>
                </a:moveTo>
                <a:cubicBezTo>
                  <a:pt x="2347011" y="0"/>
                  <a:pt x="3730752" y="1383741"/>
                  <a:pt x="3730752" y="3090672"/>
                </a:cubicBezTo>
                <a:cubicBezTo>
                  <a:pt x="3730752" y="3624088"/>
                  <a:pt x="3595621" y="4125943"/>
                  <a:pt x="3357725" y="4563870"/>
                </a:cubicBezTo>
                <a:lnTo>
                  <a:pt x="3253285" y="4735782"/>
                </a:lnTo>
                <a:lnTo>
                  <a:pt x="0" y="4735782"/>
                </a:lnTo>
                <a:lnTo>
                  <a:pt x="0" y="67215"/>
                </a:lnTo>
                <a:lnTo>
                  <a:pt x="17202" y="62792"/>
                </a:lnTo>
                <a:cubicBezTo>
                  <a:pt x="218397" y="21621"/>
                  <a:pt x="426714" y="0"/>
                  <a:pt x="640080"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9" name="Freeform: Shape 138">
            <a:extLst>
              <a:ext uri="{FF2B5EF4-FFF2-40B4-BE49-F238E27FC236}">
                <a16:creationId xmlns:a16="http://schemas.microsoft.com/office/drawing/2014/main" id="{9DBC4630-03DA-474F-BBCB-BA3AE6B317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1982" y="-4332"/>
            <a:ext cx="4242816" cy="2454158"/>
          </a:xfrm>
          <a:custGeom>
            <a:avLst/>
            <a:gdLst>
              <a:gd name="connsiteX0" fmla="*/ 28633 w 4242816"/>
              <a:gd name="connsiteY0" fmla="*/ 0 h 2454158"/>
              <a:gd name="connsiteX1" fmla="*/ 4214183 w 4242816"/>
              <a:gd name="connsiteY1" fmla="*/ 0 h 2454158"/>
              <a:gd name="connsiteX2" fmla="*/ 4231864 w 4242816"/>
              <a:gd name="connsiteY2" fmla="*/ 115848 h 2454158"/>
              <a:gd name="connsiteX3" fmla="*/ 4242816 w 4242816"/>
              <a:gd name="connsiteY3" fmla="*/ 332750 h 2454158"/>
              <a:gd name="connsiteX4" fmla="*/ 2121408 w 4242816"/>
              <a:gd name="connsiteY4" fmla="*/ 2454158 h 2454158"/>
              <a:gd name="connsiteX5" fmla="*/ 0 w 4242816"/>
              <a:gd name="connsiteY5" fmla="*/ 332750 h 2454158"/>
              <a:gd name="connsiteX6" fmla="*/ 10953 w 4242816"/>
              <a:gd name="connsiteY6" fmla="*/ 115848 h 2454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42816" h="2454158">
                <a:moveTo>
                  <a:pt x="28633" y="0"/>
                </a:moveTo>
                <a:lnTo>
                  <a:pt x="4214183" y="0"/>
                </a:lnTo>
                <a:lnTo>
                  <a:pt x="4231864" y="115848"/>
                </a:lnTo>
                <a:cubicBezTo>
                  <a:pt x="4239106" y="187164"/>
                  <a:pt x="4242816" y="259524"/>
                  <a:pt x="4242816" y="332750"/>
                </a:cubicBezTo>
                <a:cubicBezTo>
                  <a:pt x="4242816" y="1504371"/>
                  <a:pt x="3293029" y="2454158"/>
                  <a:pt x="2121408" y="2454158"/>
                </a:cubicBezTo>
                <a:cubicBezTo>
                  <a:pt x="949787" y="2454158"/>
                  <a:pt x="0" y="1504371"/>
                  <a:pt x="0" y="332750"/>
                </a:cubicBezTo>
                <a:cubicBezTo>
                  <a:pt x="0" y="259524"/>
                  <a:pt x="3710" y="187164"/>
                  <a:pt x="10953" y="115848"/>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1" name="Freeform: Shape 140">
            <a:extLst>
              <a:ext uri="{FF2B5EF4-FFF2-40B4-BE49-F238E27FC236}">
                <a16:creationId xmlns:a16="http://schemas.microsoft.com/office/drawing/2014/main" id="{DB6FE6A8-3E05-4C40-9190-B19BFD5244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46574" y="0"/>
            <a:ext cx="3913632" cy="2285234"/>
          </a:xfrm>
          <a:custGeom>
            <a:avLst/>
            <a:gdLst>
              <a:gd name="connsiteX0" fmla="*/ 29691 w 3913632"/>
              <a:gd name="connsiteY0" fmla="*/ 0 h 2285234"/>
              <a:gd name="connsiteX1" fmla="*/ 3883942 w 3913632"/>
              <a:gd name="connsiteY1" fmla="*/ 0 h 2285234"/>
              <a:gd name="connsiteX2" fmla="*/ 3903529 w 3913632"/>
              <a:gd name="connsiteY2" fmla="*/ 128345 h 2285234"/>
              <a:gd name="connsiteX3" fmla="*/ 3913632 w 3913632"/>
              <a:gd name="connsiteY3" fmla="*/ 328418 h 2285234"/>
              <a:gd name="connsiteX4" fmla="*/ 1956816 w 3913632"/>
              <a:gd name="connsiteY4" fmla="*/ 2285234 h 2285234"/>
              <a:gd name="connsiteX5" fmla="*/ 0 w 3913632"/>
              <a:gd name="connsiteY5" fmla="*/ 328418 h 2285234"/>
              <a:gd name="connsiteX6" fmla="*/ 10103 w 3913632"/>
              <a:gd name="connsiteY6" fmla="*/ 128345 h 2285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13632" h="2285234">
                <a:moveTo>
                  <a:pt x="29691" y="0"/>
                </a:moveTo>
                <a:lnTo>
                  <a:pt x="3883942" y="0"/>
                </a:lnTo>
                <a:lnTo>
                  <a:pt x="3903529" y="128345"/>
                </a:lnTo>
                <a:cubicBezTo>
                  <a:pt x="3910210" y="194127"/>
                  <a:pt x="3913632" y="260873"/>
                  <a:pt x="3913632" y="328418"/>
                </a:cubicBezTo>
                <a:cubicBezTo>
                  <a:pt x="3913632" y="1409138"/>
                  <a:pt x="3037536" y="2285234"/>
                  <a:pt x="1956816" y="2285234"/>
                </a:cubicBezTo>
                <a:cubicBezTo>
                  <a:pt x="876096" y="2285234"/>
                  <a:pt x="0" y="1409138"/>
                  <a:pt x="0" y="328418"/>
                </a:cubicBezTo>
                <a:cubicBezTo>
                  <a:pt x="0" y="260873"/>
                  <a:pt x="3422" y="194127"/>
                  <a:pt x="10103" y="128345"/>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sz="1800" b="0" i="0" u="none" strike="noStrike" kern="1200" cap="none" spc="0" normalizeH="0" baseline="0" noProof="0">
              <a:ln>
                <a:noFill/>
              </a:ln>
              <a:solidFill>
                <a:prstClr val="white"/>
              </a:solidFill>
              <a:effectLst/>
              <a:uLnTx/>
              <a:uFillTx/>
              <a:latin typeface="游ゴシック" panose="020F0502020204030204"/>
              <a:ea typeface="+mn-ea"/>
              <a:cs typeface="+mn-cs"/>
            </a:endParaRPr>
          </a:p>
        </p:txBody>
      </p:sp>
      <p:sp>
        <p:nvSpPr>
          <p:cNvPr id="143" name="Freeform: Shape 142">
            <a:extLst>
              <a:ext uri="{FF2B5EF4-FFF2-40B4-BE49-F238E27FC236}">
                <a16:creationId xmlns:a16="http://schemas.microsoft.com/office/drawing/2014/main" id="{38315451-BA4E-4F56-BA8A-9CCCA5A0DC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2288331"/>
            <a:ext cx="3564638" cy="4569668"/>
          </a:xfrm>
          <a:custGeom>
            <a:avLst/>
            <a:gdLst>
              <a:gd name="connsiteX0" fmla="*/ 640080 w 3564638"/>
              <a:gd name="connsiteY0" fmla="*/ 0 h 4569668"/>
              <a:gd name="connsiteX1" fmla="*/ 3564638 w 3564638"/>
              <a:gd name="connsiteY1" fmla="*/ 2924558 h 4569668"/>
              <a:gd name="connsiteX2" fmla="*/ 3065170 w 3564638"/>
              <a:gd name="connsiteY2" fmla="*/ 4559707 h 4569668"/>
              <a:gd name="connsiteX3" fmla="*/ 3057720 w 3564638"/>
              <a:gd name="connsiteY3" fmla="*/ 4569668 h 4569668"/>
              <a:gd name="connsiteX4" fmla="*/ 0 w 3564638"/>
              <a:gd name="connsiteY4" fmla="*/ 4569668 h 4569668"/>
              <a:gd name="connsiteX5" fmla="*/ 0 w 3564638"/>
              <a:gd name="connsiteY5" fmla="*/ 72448 h 4569668"/>
              <a:gd name="connsiteX6" fmla="*/ 50679 w 3564638"/>
              <a:gd name="connsiteY6" fmla="*/ 59417 h 4569668"/>
              <a:gd name="connsiteX7" fmla="*/ 640080 w 3564638"/>
              <a:gd name="connsiteY7" fmla="*/ 0 h 4569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64638" h="4569668">
                <a:moveTo>
                  <a:pt x="640080" y="0"/>
                </a:moveTo>
                <a:cubicBezTo>
                  <a:pt x="2255269" y="0"/>
                  <a:pt x="3564638" y="1309369"/>
                  <a:pt x="3564638" y="2924558"/>
                </a:cubicBezTo>
                <a:cubicBezTo>
                  <a:pt x="3564638" y="3530254"/>
                  <a:pt x="3380508" y="4092944"/>
                  <a:pt x="3065170" y="4559707"/>
                </a:cubicBezTo>
                <a:lnTo>
                  <a:pt x="3057720" y="4569668"/>
                </a:lnTo>
                <a:lnTo>
                  <a:pt x="0" y="4569668"/>
                </a:lnTo>
                <a:lnTo>
                  <a:pt x="0" y="72448"/>
                </a:lnTo>
                <a:lnTo>
                  <a:pt x="50679" y="59417"/>
                </a:lnTo>
                <a:cubicBezTo>
                  <a:pt x="241061" y="20459"/>
                  <a:pt x="438181" y="0"/>
                  <a:pt x="640080"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sz="1800" b="0" i="0" u="none" strike="noStrike" kern="1200" cap="none" spc="0" normalizeH="0" baseline="0" noProof="0">
              <a:ln>
                <a:noFill/>
              </a:ln>
              <a:solidFill>
                <a:prstClr val="white"/>
              </a:solidFill>
              <a:effectLst/>
              <a:uLnTx/>
              <a:uFillTx/>
              <a:latin typeface="游ゴシック" panose="020F0502020204030204"/>
              <a:ea typeface="+mn-ea"/>
              <a:cs typeface="+mn-cs"/>
            </a:endParaRPr>
          </a:p>
        </p:txBody>
      </p:sp>
      <p:sp>
        <p:nvSpPr>
          <p:cNvPr id="145" name="Freeform: Shape 144">
            <a:extLst>
              <a:ext uri="{FF2B5EF4-FFF2-40B4-BE49-F238E27FC236}">
                <a16:creationId xmlns:a16="http://schemas.microsoft.com/office/drawing/2014/main" id="{5665E03E-3504-4366-BFC7-0CDEDC6370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49701" y="2547568"/>
            <a:ext cx="1591056" cy="1591056"/>
          </a:xfrm>
          <a:custGeom>
            <a:avLst/>
            <a:gdLst>
              <a:gd name="connsiteX0" fmla="*/ 795528 w 1591056"/>
              <a:gd name="connsiteY0" fmla="*/ 0 h 1591056"/>
              <a:gd name="connsiteX1" fmla="*/ 1591056 w 1591056"/>
              <a:gd name="connsiteY1" fmla="*/ 795528 h 1591056"/>
              <a:gd name="connsiteX2" fmla="*/ 795528 w 1591056"/>
              <a:gd name="connsiteY2" fmla="*/ 1591056 h 1591056"/>
              <a:gd name="connsiteX3" fmla="*/ 0 w 1591056"/>
              <a:gd name="connsiteY3" fmla="*/ 795528 h 1591056"/>
              <a:gd name="connsiteX4" fmla="*/ 795528 w 1591056"/>
              <a:gd name="connsiteY4" fmla="*/ 0 h 15910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1056" h="1591056">
                <a:moveTo>
                  <a:pt x="795528" y="0"/>
                </a:moveTo>
                <a:cubicBezTo>
                  <a:pt x="1234886" y="0"/>
                  <a:pt x="1591056" y="356170"/>
                  <a:pt x="1591056" y="795528"/>
                </a:cubicBezTo>
                <a:cubicBezTo>
                  <a:pt x="1591056" y="1234886"/>
                  <a:pt x="1234886" y="1591056"/>
                  <a:pt x="795528" y="1591056"/>
                </a:cubicBezTo>
                <a:cubicBezTo>
                  <a:pt x="356170" y="1591056"/>
                  <a:pt x="0" y="1234886"/>
                  <a:pt x="0" y="795528"/>
                </a:cubicBezTo>
                <a:cubicBezTo>
                  <a:pt x="0" y="356170"/>
                  <a:pt x="356170" y="0"/>
                  <a:pt x="795528"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sz="1800" b="0" i="0" u="none" strike="noStrike" kern="1200" cap="none" spc="0" normalizeH="0" baseline="0" noProof="0">
              <a:ln>
                <a:noFill/>
              </a:ln>
              <a:solidFill>
                <a:prstClr val="white"/>
              </a:solidFill>
              <a:effectLst/>
              <a:uLnTx/>
              <a:uFillTx/>
              <a:latin typeface="游ゴシック" panose="020F0502020204030204"/>
              <a:ea typeface="+mn-ea"/>
              <a:cs typeface="+mn-cs"/>
            </a:endParaRPr>
          </a:p>
        </p:txBody>
      </p:sp>
      <p:sp>
        <p:nvSpPr>
          <p:cNvPr id="147" name="Oval 146">
            <a:extLst>
              <a:ext uri="{FF2B5EF4-FFF2-40B4-BE49-F238E27FC236}">
                <a16:creationId xmlns:a16="http://schemas.microsoft.com/office/drawing/2014/main" id="{78418A25-6EAC-4140-BFE6-284E1925B5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29207" y="303879"/>
            <a:ext cx="3182112" cy="3182112"/>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9" name="Freeform: Shape 148">
            <a:extLst>
              <a:ext uri="{FF2B5EF4-FFF2-40B4-BE49-F238E27FC236}">
                <a16:creationId xmlns:a16="http://schemas.microsoft.com/office/drawing/2014/main" id="{A9A95DA0-8F7C-4AB7-B890-22075705D2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93799" y="468471"/>
            <a:ext cx="2852928" cy="2852928"/>
          </a:xfrm>
          <a:custGeom>
            <a:avLst/>
            <a:gdLst>
              <a:gd name="connsiteX0" fmla="*/ 1426464 w 2852928"/>
              <a:gd name="connsiteY0" fmla="*/ 0 h 2852928"/>
              <a:gd name="connsiteX1" fmla="*/ 2852928 w 2852928"/>
              <a:gd name="connsiteY1" fmla="*/ 1426464 h 2852928"/>
              <a:gd name="connsiteX2" fmla="*/ 1426464 w 2852928"/>
              <a:gd name="connsiteY2" fmla="*/ 2852928 h 2852928"/>
              <a:gd name="connsiteX3" fmla="*/ 0 w 2852928"/>
              <a:gd name="connsiteY3" fmla="*/ 1426464 h 2852928"/>
              <a:gd name="connsiteX4" fmla="*/ 1426464 w 2852928"/>
              <a:gd name="connsiteY4" fmla="*/ 0 h 2852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2928" h="2852928">
                <a:moveTo>
                  <a:pt x="1426464" y="0"/>
                </a:moveTo>
                <a:cubicBezTo>
                  <a:pt x="2214278" y="0"/>
                  <a:pt x="2852928" y="638650"/>
                  <a:pt x="2852928" y="1426464"/>
                </a:cubicBezTo>
                <a:cubicBezTo>
                  <a:pt x="2852928" y="2214278"/>
                  <a:pt x="2214278" y="2852928"/>
                  <a:pt x="1426464" y="2852928"/>
                </a:cubicBezTo>
                <a:cubicBezTo>
                  <a:pt x="638650" y="2852928"/>
                  <a:pt x="0" y="2214278"/>
                  <a:pt x="0" y="1426464"/>
                </a:cubicBezTo>
                <a:cubicBezTo>
                  <a:pt x="0" y="638650"/>
                  <a:pt x="638650" y="0"/>
                  <a:pt x="1426464"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sz="1800" b="0" i="0" u="none" strike="noStrike" kern="1200" cap="none" spc="0" normalizeH="0" baseline="0" noProof="0">
              <a:ln>
                <a:noFill/>
              </a:ln>
              <a:solidFill>
                <a:prstClr val="white"/>
              </a:solidFill>
              <a:effectLst/>
              <a:uLnTx/>
              <a:uFillTx/>
              <a:latin typeface="游ゴシック" panose="020F0502020204030204"/>
              <a:ea typeface="+mn-ea"/>
              <a:cs typeface="+mn-cs"/>
            </a:endParaRPr>
          </a:p>
        </p:txBody>
      </p:sp>
      <p:pic>
        <p:nvPicPr>
          <p:cNvPr id="1026" name="Picture 2" descr="ソース画像を表示">
            <a:extLst>
              <a:ext uri="{FF2B5EF4-FFF2-40B4-BE49-F238E27FC236}">
                <a16:creationId xmlns:a16="http://schemas.microsoft.com/office/drawing/2014/main" id="{65285136-CE67-449C-9D4B-BFDF34B31B0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892" t="9884" r="2337" b="6404"/>
          <a:stretch/>
        </p:blipFill>
        <p:spPr bwMode="auto">
          <a:xfrm>
            <a:off x="5989194" y="863613"/>
            <a:ext cx="2046909" cy="1904218"/>
          </a:xfrm>
          <a:prstGeom prst="rect">
            <a:avLst/>
          </a:prstGeom>
          <a:noFill/>
          <a:extLst>
            <a:ext uri="{909E8E84-426E-40DD-AFC4-6F175D3DCCD1}">
              <a14:hiddenFill xmlns:a14="http://schemas.microsoft.com/office/drawing/2010/main">
                <a:solidFill>
                  <a:srgbClr val="FFFFFF"/>
                </a:solidFill>
              </a14:hiddenFill>
            </a:ext>
          </a:extLst>
        </p:spPr>
      </p:pic>
      <p:sp>
        <p:nvSpPr>
          <p:cNvPr id="151" name="Freeform: Shape 150">
            <a:extLst>
              <a:ext uri="{FF2B5EF4-FFF2-40B4-BE49-F238E27FC236}">
                <a16:creationId xmlns:a16="http://schemas.microsoft.com/office/drawing/2014/main" id="{6B9D64DB-4D5C-4A91-B45F-F301E3174F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52568" y="-4332"/>
            <a:ext cx="3439432" cy="3550083"/>
          </a:xfrm>
          <a:custGeom>
            <a:avLst/>
            <a:gdLst>
              <a:gd name="connsiteX0" fmla="*/ 115336 w 3439432"/>
              <a:gd name="connsiteY0" fmla="*/ 0 h 3550083"/>
              <a:gd name="connsiteX1" fmla="*/ 3439432 w 3439432"/>
              <a:gd name="connsiteY1" fmla="*/ 0 h 3550083"/>
              <a:gd name="connsiteX2" fmla="*/ 3439432 w 3439432"/>
              <a:gd name="connsiteY2" fmla="*/ 3462762 h 3550083"/>
              <a:gd name="connsiteX3" fmla="*/ 3318024 w 3439432"/>
              <a:gd name="connsiteY3" fmla="*/ 3493980 h 3550083"/>
              <a:gd name="connsiteX4" fmla="*/ 2761488 w 3439432"/>
              <a:gd name="connsiteY4" fmla="*/ 3550083 h 3550083"/>
              <a:gd name="connsiteX5" fmla="*/ 0 w 3439432"/>
              <a:gd name="connsiteY5" fmla="*/ 788595 h 3550083"/>
              <a:gd name="connsiteX6" fmla="*/ 70713 w 3439432"/>
              <a:gd name="connsiteY6" fmla="*/ 164949 h 3550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39432" h="3550083">
                <a:moveTo>
                  <a:pt x="115336" y="0"/>
                </a:moveTo>
                <a:lnTo>
                  <a:pt x="3439432" y="0"/>
                </a:lnTo>
                <a:lnTo>
                  <a:pt x="3439432" y="3462762"/>
                </a:lnTo>
                <a:lnTo>
                  <a:pt x="3318024" y="3493980"/>
                </a:lnTo>
                <a:cubicBezTo>
                  <a:pt x="3138258" y="3530765"/>
                  <a:pt x="2952129" y="3550083"/>
                  <a:pt x="2761488" y="3550083"/>
                </a:cubicBezTo>
                <a:cubicBezTo>
                  <a:pt x="1236360" y="3550083"/>
                  <a:pt x="0" y="2313723"/>
                  <a:pt x="0" y="788595"/>
                </a:cubicBezTo>
                <a:cubicBezTo>
                  <a:pt x="0" y="574124"/>
                  <a:pt x="24450" y="365364"/>
                  <a:pt x="70713" y="164949"/>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3" name="Freeform: Shape 152">
            <a:extLst>
              <a:ext uri="{FF2B5EF4-FFF2-40B4-BE49-F238E27FC236}">
                <a16:creationId xmlns:a16="http://schemas.microsoft.com/office/drawing/2014/main" id="{E2193FF3-0731-4CB1-A0ED-1F3321A42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18761" y="-4331"/>
            <a:ext cx="3273238" cy="3383891"/>
          </a:xfrm>
          <a:custGeom>
            <a:avLst/>
            <a:gdLst>
              <a:gd name="connsiteX0" fmla="*/ 122841 w 3273238"/>
              <a:gd name="connsiteY0" fmla="*/ 0 h 3383891"/>
              <a:gd name="connsiteX1" fmla="*/ 3273238 w 3273238"/>
              <a:gd name="connsiteY1" fmla="*/ 0 h 3383891"/>
              <a:gd name="connsiteX2" fmla="*/ 3273238 w 3273238"/>
              <a:gd name="connsiteY2" fmla="*/ 3291335 h 3383891"/>
              <a:gd name="connsiteX3" fmla="*/ 3118338 w 3273238"/>
              <a:gd name="connsiteY3" fmla="*/ 3331164 h 3383891"/>
              <a:gd name="connsiteX4" fmla="*/ 2595295 w 3273238"/>
              <a:gd name="connsiteY4" fmla="*/ 3383891 h 3383891"/>
              <a:gd name="connsiteX5" fmla="*/ 0 w 3273238"/>
              <a:gd name="connsiteY5" fmla="*/ 788596 h 3383891"/>
              <a:gd name="connsiteX6" fmla="*/ 116679 w 3273238"/>
              <a:gd name="connsiteY6" fmla="*/ 16835 h 3383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73238" h="3383891">
                <a:moveTo>
                  <a:pt x="122841" y="0"/>
                </a:moveTo>
                <a:lnTo>
                  <a:pt x="3273238" y="0"/>
                </a:lnTo>
                <a:lnTo>
                  <a:pt x="3273238" y="3291335"/>
                </a:lnTo>
                <a:lnTo>
                  <a:pt x="3118338" y="3331164"/>
                </a:lnTo>
                <a:cubicBezTo>
                  <a:pt x="2949390" y="3365736"/>
                  <a:pt x="2774463" y="3383891"/>
                  <a:pt x="2595295" y="3383891"/>
                </a:cubicBezTo>
                <a:cubicBezTo>
                  <a:pt x="1161953" y="3383891"/>
                  <a:pt x="0" y="2221938"/>
                  <a:pt x="0" y="788596"/>
                </a:cubicBezTo>
                <a:cubicBezTo>
                  <a:pt x="0" y="519845"/>
                  <a:pt x="40850" y="260634"/>
                  <a:pt x="116679" y="16835"/>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sz="1800" b="0" i="0" u="none" strike="noStrike" kern="1200" cap="none" spc="0" normalizeH="0" baseline="0" noProof="0">
              <a:ln>
                <a:noFill/>
              </a:ln>
              <a:solidFill>
                <a:prstClr val="white"/>
              </a:solidFill>
              <a:effectLst/>
              <a:uLnTx/>
              <a:uFillTx/>
              <a:latin typeface="游ゴシック" panose="020F0502020204030204"/>
              <a:ea typeface="+mn-ea"/>
              <a:cs typeface="+mn-cs"/>
            </a:endParaRPr>
          </a:p>
        </p:txBody>
      </p:sp>
      <p:pic>
        <p:nvPicPr>
          <p:cNvPr id="3" name="図 2" descr="正月のすごろくイラストのフリー素材｜イラストイメージ">
            <a:extLst>
              <a:ext uri="{FF2B5EF4-FFF2-40B4-BE49-F238E27FC236}">
                <a16:creationId xmlns:a16="http://schemas.microsoft.com/office/drawing/2014/main" id="{0D20A42B-ACFB-4412-B1C2-C673B24E097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1979" r="-4" b="7384"/>
          <a:stretch/>
        </p:blipFill>
        <p:spPr bwMode="auto">
          <a:xfrm>
            <a:off x="3895344" y="2903974"/>
            <a:ext cx="1307460" cy="923512"/>
          </a:xfrm>
          <a:prstGeom prst="rect">
            <a:avLst/>
          </a:prstGeom>
        </p:spPr>
      </p:pic>
      <p:pic>
        <p:nvPicPr>
          <p:cNvPr id="21" name="図 20" descr="こままわし | 国立小学校受験【幼児教育のちきゅうまる】によるブログ">
            <a:extLst>
              <a:ext uri="{FF2B5EF4-FFF2-40B4-BE49-F238E27FC236}">
                <a16:creationId xmlns:a16="http://schemas.microsoft.com/office/drawing/2014/main" id="{4A767AB3-DCD4-487D-B047-7D12BEDBE151}"/>
              </a:ext>
            </a:extLst>
          </p:cNvPr>
          <p:cNvPicPr>
            <a:picLocks noChangeAspect="1"/>
          </p:cNvPicPr>
          <p:nvPr/>
        </p:nvPicPr>
        <p:blipFill rotWithShape="1">
          <a:blip r:embed="rId5">
            <a:extLst>
              <a:ext uri="{28A0092B-C50C-407E-A947-70E740481C1C}">
                <a14:useLocalDpi xmlns:a14="http://schemas.microsoft.com/office/drawing/2010/main" val="0"/>
              </a:ext>
            </a:extLst>
          </a:blip>
          <a:srcRect l="4561" t="3614" r="4681" b="4437"/>
          <a:stretch/>
        </p:blipFill>
        <p:spPr bwMode="auto">
          <a:xfrm>
            <a:off x="2088600" y="113300"/>
            <a:ext cx="1863813" cy="1892310"/>
          </a:xfrm>
          <a:prstGeom prst="rect">
            <a:avLst/>
          </a:prstGeom>
        </p:spPr>
      </p:pic>
      <p:sp>
        <p:nvSpPr>
          <p:cNvPr id="155" name="Freeform: Shape 154">
            <a:extLst>
              <a:ext uri="{FF2B5EF4-FFF2-40B4-BE49-F238E27FC236}">
                <a16:creationId xmlns:a16="http://schemas.microsoft.com/office/drawing/2014/main" id="{CB14CE1B-4BC5-4EF2-BE3D-05E4F580B3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99331" y="3907418"/>
            <a:ext cx="2992669" cy="2950582"/>
          </a:xfrm>
          <a:custGeom>
            <a:avLst/>
            <a:gdLst>
              <a:gd name="connsiteX0" fmla="*/ 2052140 w 2992669"/>
              <a:gd name="connsiteY0" fmla="*/ 0 h 2950582"/>
              <a:gd name="connsiteX1" fmla="*/ 2850926 w 2992669"/>
              <a:gd name="connsiteY1" fmla="*/ 161267 h 2950582"/>
              <a:gd name="connsiteX2" fmla="*/ 2992669 w 2992669"/>
              <a:gd name="connsiteY2" fmla="*/ 229549 h 2950582"/>
              <a:gd name="connsiteX3" fmla="*/ 2992669 w 2992669"/>
              <a:gd name="connsiteY3" fmla="*/ 2950582 h 2950582"/>
              <a:gd name="connsiteX4" fmla="*/ 209274 w 2992669"/>
              <a:gd name="connsiteY4" fmla="*/ 2950582 h 2950582"/>
              <a:gd name="connsiteX5" fmla="*/ 161267 w 2992669"/>
              <a:gd name="connsiteY5" fmla="*/ 2850926 h 2950582"/>
              <a:gd name="connsiteX6" fmla="*/ 0 w 2992669"/>
              <a:gd name="connsiteY6" fmla="*/ 2052140 h 2950582"/>
              <a:gd name="connsiteX7" fmla="*/ 2052140 w 2992669"/>
              <a:gd name="connsiteY7" fmla="*/ 0 h 2950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92669" h="2950582">
                <a:moveTo>
                  <a:pt x="2052140" y="0"/>
                </a:moveTo>
                <a:cubicBezTo>
                  <a:pt x="2335482" y="0"/>
                  <a:pt x="2605411" y="57424"/>
                  <a:pt x="2850926" y="161267"/>
                </a:cubicBezTo>
                <a:lnTo>
                  <a:pt x="2992669" y="229549"/>
                </a:lnTo>
                <a:lnTo>
                  <a:pt x="2992669" y="2950582"/>
                </a:lnTo>
                <a:lnTo>
                  <a:pt x="209274" y="2950582"/>
                </a:lnTo>
                <a:lnTo>
                  <a:pt x="161267" y="2850926"/>
                </a:lnTo>
                <a:cubicBezTo>
                  <a:pt x="57423" y="2605411"/>
                  <a:pt x="0" y="2335482"/>
                  <a:pt x="0" y="2052140"/>
                </a:cubicBezTo>
                <a:cubicBezTo>
                  <a:pt x="0" y="918774"/>
                  <a:pt x="918774" y="0"/>
                  <a:pt x="2052140"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7" name="Freeform: Shape 156">
            <a:extLst>
              <a:ext uri="{FF2B5EF4-FFF2-40B4-BE49-F238E27FC236}">
                <a16:creationId xmlns:a16="http://schemas.microsoft.com/office/drawing/2014/main" id="{A1CCC4E2-0E38-41AA-A1C5-DBB0343871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63238" y="4071322"/>
            <a:ext cx="2828765" cy="2786678"/>
          </a:xfrm>
          <a:custGeom>
            <a:avLst/>
            <a:gdLst>
              <a:gd name="connsiteX0" fmla="*/ 1888236 w 2828765"/>
              <a:gd name="connsiteY0" fmla="*/ 0 h 2786678"/>
              <a:gd name="connsiteX1" fmla="*/ 2788281 w 2828765"/>
              <a:gd name="connsiteY1" fmla="*/ 227900 h 2786678"/>
              <a:gd name="connsiteX2" fmla="*/ 2828765 w 2828765"/>
              <a:gd name="connsiteY2" fmla="*/ 252495 h 2786678"/>
              <a:gd name="connsiteX3" fmla="*/ 2828765 w 2828765"/>
              <a:gd name="connsiteY3" fmla="*/ 2786678 h 2786678"/>
              <a:gd name="connsiteX4" fmla="*/ 227128 w 2828765"/>
              <a:gd name="connsiteY4" fmla="*/ 2786678 h 2786678"/>
              <a:gd name="connsiteX5" fmla="*/ 148387 w 2828765"/>
              <a:gd name="connsiteY5" fmla="*/ 2623223 h 2786678"/>
              <a:gd name="connsiteX6" fmla="*/ 0 w 2828765"/>
              <a:gd name="connsiteY6" fmla="*/ 1888236 h 2786678"/>
              <a:gd name="connsiteX7" fmla="*/ 1888236 w 2828765"/>
              <a:gd name="connsiteY7" fmla="*/ 0 h 2786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28765" h="2786678">
                <a:moveTo>
                  <a:pt x="1888236" y="0"/>
                </a:moveTo>
                <a:cubicBezTo>
                  <a:pt x="2214125" y="0"/>
                  <a:pt x="2520731" y="82558"/>
                  <a:pt x="2788281" y="227900"/>
                </a:cubicBezTo>
                <a:lnTo>
                  <a:pt x="2828765" y="252495"/>
                </a:lnTo>
                <a:lnTo>
                  <a:pt x="2828765" y="2786678"/>
                </a:lnTo>
                <a:lnTo>
                  <a:pt x="227128" y="2786678"/>
                </a:lnTo>
                <a:lnTo>
                  <a:pt x="148387" y="2623223"/>
                </a:lnTo>
                <a:cubicBezTo>
                  <a:pt x="52837" y="2397318"/>
                  <a:pt x="0" y="2148947"/>
                  <a:pt x="0" y="1888236"/>
                </a:cubicBezTo>
                <a:cubicBezTo>
                  <a:pt x="0" y="845392"/>
                  <a:pt x="845392" y="0"/>
                  <a:pt x="1888236"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sz="1800" b="0" i="0" u="none" strike="noStrike" kern="1200" cap="none" spc="0" normalizeH="0" baseline="0" noProof="0">
              <a:ln>
                <a:noFill/>
              </a:ln>
              <a:solidFill>
                <a:prstClr val="white"/>
              </a:solidFill>
              <a:effectLst/>
              <a:uLnTx/>
              <a:uFillTx/>
              <a:latin typeface="游ゴシック" panose="020F0502020204030204"/>
              <a:ea typeface="+mn-ea"/>
              <a:cs typeface="+mn-cs"/>
            </a:endParaRPr>
          </a:p>
        </p:txBody>
      </p:sp>
      <p:pic>
        <p:nvPicPr>
          <p:cNvPr id="2" name="図 1" descr="羽根つきのイラスト素材お正月/1月/お年始の定番の遊び/可愛い/商用無料">
            <a:extLst>
              <a:ext uri="{FF2B5EF4-FFF2-40B4-BE49-F238E27FC236}">
                <a16:creationId xmlns:a16="http://schemas.microsoft.com/office/drawing/2014/main" id="{BF14378E-5FD3-411F-BA88-374D537B5BD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248" r="1" b="2135"/>
          <a:stretch/>
        </p:blipFill>
        <p:spPr bwMode="auto">
          <a:xfrm>
            <a:off x="9579338" y="228799"/>
            <a:ext cx="2396564" cy="2004269"/>
          </a:xfrm>
          <a:prstGeom prst="rect">
            <a:avLst/>
          </a:prstGeom>
        </p:spPr>
      </p:pic>
      <p:pic>
        <p:nvPicPr>
          <p:cNvPr id="20" name="Picture 2">
            <a:extLst>
              <a:ext uri="{FF2B5EF4-FFF2-40B4-BE49-F238E27FC236}">
                <a16:creationId xmlns:a16="http://schemas.microsoft.com/office/drawing/2014/main" id="{3006CC12-8960-4F49-9461-1F36EFF57396}"/>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1666" r="315" b="4087"/>
          <a:stretch/>
        </p:blipFill>
        <p:spPr bwMode="auto">
          <a:xfrm>
            <a:off x="0" y="3615199"/>
            <a:ext cx="3161756" cy="2804900"/>
          </a:xfrm>
          <a:prstGeom prst="rect">
            <a:avLst/>
          </a:prstGeom>
          <a:noFill/>
          <a:extLst>
            <a:ext uri="{909E8E84-426E-40DD-AFC4-6F175D3DCCD1}">
              <a14:hiddenFill xmlns:a14="http://schemas.microsoft.com/office/drawing/2010/main">
                <a:solidFill>
                  <a:srgbClr val="FFFFFF"/>
                </a:solidFill>
              </a14:hiddenFill>
            </a:ext>
          </a:extLst>
        </p:spPr>
      </p:pic>
      <p:pic>
        <p:nvPicPr>
          <p:cNvPr id="22" name="図 21" descr="挿絵 が含まれている画像&#10;&#10;自動的に生成された説明">
            <a:extLst>
              <a:ext uri="{FF2B5EF4-FFF2-40B4-BE49-F238E27FC236}">
                <a16:creationId xmlns:a16="http://schemas.microsoft.com/office/drawing/2014/main" id="{B71C7CD6-EB7D-4082-A09F-E431E67B27EB}"/>
              </a:ext>
            </a:extLst>
          </p:cNvPr>
          <p:cNvPicPr>
            <a:picLocks noChangeAspect="1"/>
          </p:cNvPicPr>
          <p:nvPr/>
        </p:nvPicPr>
        <p:blipFill rotWithShape="1">
          <a:blip r:embed="rId8">
            <a:extLst>
              <a:ext uri="{28A0092B-C50C-407E-A947-70E740481C1C}">
                <a14:useLocalDpi xmlns:a14="http://schemas.microsoft.com/office/drawing/2010/main" val="0"/>
              </a:ext>
            </a:extLst>
          </a:blip>
          <a:srcRect l="3815" b="3992"/>
          <a:stretch/>
        </p:blipFill>
        <p:spPr bwMode="auto">
          <a:xfrm>
            <a:off x="9845723" y="4728206"/>
            <a:ext cx="2162432" cy="2129794"/>
          </a:xfrm>
          <a:prstGeom prst="rect">
            <a:avLst/>
          </a:prstGeom>
        </p:spPr>
      </p:pic>
      <p:sp>
        <p:nvSpPr>
          <p:cNvPr id="25" name="テキスト ボックス 24">
            <a:extLst>
              <a:ext uri="{FF2B5EF4-FFF2-40B4-BE49-F238E27FC236}">
                <a16:creationId xmlns:a16="http://schemas.microsoft.com/office/drawing/2014/main" id="{C0203BE1-B842-4598-925B-5FB27FF27D09}"/>
              </a:ext>
            </a:extLst>
          </p:cNvPr>
          <p:cNvSpPr txBox="1"/>
          <p:nvPr/>
        </p:nvSpPr>
        <p:spPr>
          <a:xfrm>
            <a:off x="483474" y="2796265"/>
            <a:ext cx="1405318"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b="1" i="0" u="none" strike="noStrike" kern="1200" cap="none" spc="0" normalizeH="0" baseline="0" noProof="0" dirty="0" err="1">
                <a:ln>
                  <a:noFill/>
                </a:ln>
                <a:solidFill>
                  <a:prstClr val="black"/>
                </a:solidFill>
                <a:effectLst/>
                <a:uLnTx/>
                <a:uFillTx/>
                <a:latin typeface="Arial" panose="020B0604020202020204" pitchFamily="34" charset="0"/>
                <a:ea typeface="游ゴシック" panose="020B0400000000000000" pitchFamily="50" charset="-128"/>
                <a:cs typeface="Arial" panose="020B0604020202020204" pitchFamily="34" charset="0"/>
              </a:rPr>
              <a:t>Karuta</a:t>
            </a:r>
            <a:endParaRPr kumimoji="1" lang="ja-JP" altLang="en-US" sz="2000" b="1" i="0" u="none" strike="noStrike" kern="1200" cap="none" spc="0" normalizeH="0" baseline="0" noProof="0" dirty="0">
              <a:ln>
                <a:noFill/>
              </a:ln>
              <a:solidFill>
                <a:prstClr val="black"/>
              </a:solidFill>
              <a:effectLst/>
              <a:uLnTx/>
              <a:uFillTx/>
              <a:latin typeface="Arial" panose="020B0604020202020204" pitchFamily="34" charset="0"/>
              <a:ea typeface="游ゴシック" panose="020B0400000000000000" pitchFamily="50" charset="-128"/>
              <a:cs typeface="Arial" panose="020B0604020202020204" pitchFamily="34" charset="0"/>
            </a:endParaRPr>
          </a:p>
        </p:txBody>
      </p:sp>
      <p:sp>
        <p:nvSpPr>
          <p:cNvPr id="27" name="テキスト ボックス 26">
            <a:extLst>
              <a:ext uri="{FF2B5EF4-FFF2-40B4-BE49-F238E27FC236}">
                <a16:creationId xmlns:a16="http://schemas.microsoft.com/office/drawing/2014/main" id="{E2A0AFB5-BCC2-4654-B960-9D3E01C7AD86}"/>
              </a:ext>
            </a:extLst>
          </p:cNvPr>
          <p:cNvSpPr txBox="1"/>
          <p:nvPr/>
        </p:nvSpPr>
        <p:spPr>
          <a:xfrm>
            <a:off x="3161756" y="15397"/>
            <a:ext cx="2080746"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b="1" i="0" u="none" strike="noStrike" kern="1200" cap="none" spc="0" normalizeH="0" baseline="0" noProof="0" dirty="0" err="1">
                <a:ln>
                  <a:noFill/>
                </a:ln>
                <a:solidFill>
                  <a:prstClr val="black"/>
                </a:solidFill>
                <a:effectLst/>
                <a:uLnTx/>
                <a:uFillTx/>
                <a:latin typeface="Arial" panose="020B0604020202020204" pitchFamily="34" charset="0"/>
                <a:ea typeface="游ゴシック" panose="020B0400000000000000" pitchFamily="50" charset="-128"/>
                <a:cs typeface="Arial" panose="020B0604020202020204" pitchFamily="34" charset="0"/>
              </a:rPr>
              <a:t>Koma</a:t>
            </a:r>
            <a:r>
              <a:rPr kumimoji="1" lang="en-US" altLang="ja-JP" sz="2000" b="1" i="0" u="none" strike="noStrike" kern="1200" cap="none" spc="0" normalizeH="0" baseline="0" noProof="0" dirty="0">
                <a:ln>
                  <a:noFill/>
                </a:ln>
                <a:solidFill>
                  <a:prstClr val="black"/>
                </a:solidFill>
                <a:effectLst/>
                <a:uLnTx/>
                <a:uFillTx/>
                <a:latin typeface="Arial" panose="020B0604020202020204" pitchFamily="34" charset="0"/>
                <a:ea typeface="游ゴシック" panose="020B0400000000000000" pitchFamily="50" charset="-128"/>
                <a:cs typeface="Arial" panose="020B0604020202020204" pitchFamily="34" charset="0"/>
              </a:rPr>
              <a:t>-mawashi</a:t>
            </a:r>
            <a:endParaRPr kumimoji="1" lang="ja-JP" altLang="en-US" sz="2000" b="1" i="0" u="none" strike="noStrike" kern="1200" cap="none" spc="0" normalizeH="0" baseline="0" noProof="0" dirty="0">
              <a:ln>
                <a:noFill/>
              </a:ln>
              <a:solidFill>
                <a:prstClr val="black"/>
              </a:solidFill>
              <a:effectLst/>
              <a:uLnTx/>
              <a:uFillTx/>
              <a:latin typeface="Arial" panose="020B0604020202020204" pitchFamily="34" charset="0"/>
              <a:ea typeface="游ゴシック" panose="020B0400000000000000" pitchFamily="50" charset="-128"/>
              <a:cs typeface="Arial" panose="020B0604020202020204" pitchFamily="34" charset="0"/>
            </a:endParaRPr>
          </a:p>
        </p:txBody>
      </p:sp>
      <p:sp>
        <p:nvSpPr>
          <p:cNvPr id="28" name="テキスト ボックス 27">
            <a:extLst>
              <a:ext uri="{FF2B5EF4-FFF2-40B4-BE49-F238E27FC236}">
                <a16:creationId xmlns:a16="http://schemas.microsoft.com/office/drawing/2014/main" id="{87F3EB10-F0E6-4AA8-B506-A9DA639A7A6B}"/>
              </a:ext>
            </a:extLst>
          </p:cNvPr>
          <p:cNvSpPr txBox="1"/>
          <p:nvPr/>
        </p:nvSpPr>
        <p:spPr>
          <a:xfrm>
            <a:off x="3914635" y="2587419"/>
            <a:ext cx="1399559"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1" i="0" u="none" strike="noStrike" kern="1200" cap="none" spc="0" normalizeH="0" baseline="0" noProof="0" dirty="0" err="1">
                <a:ln>
                  <a:noFill/>
                </a:ln>
                <a:solidFill>
                  <a:prstClr val="black"/>
                </a:solidFill>
                <a:effectLst/>
                <a:uLnTx/>
                <a:uFillTx/>
                <a:latin typeface="Arial" panose="020B0604020202020204" pitchFamily="34" charset="0"/>
                <a:ea typeface="游ゴシック" panose="020B0400000000000000" pitchFamily="50" charset="-128"/>
                <a:cs typeface="Arial" panose="020B0604020202020204" pitchFamily="34" charset="0"/>
              </a:rPr>
              <a:t>Sugoroku</a:t>
            </a:r>
            <a:endParaRPr kumimoji="1" lang="ja-JP" altLang="en-US" sz="1800" b="1" i="0" u="none" strike="noStrike" kern="1200" cap="none" spc="0" normalizeH="0" baseline="0" noProof="0" dirty="0">
              <a:ln>
                <a:noFill/>
              </a:ln>
              <a:solidFill>
                <a:prstClr val="white"/>
              </a:solidFill>
              <a:effectLst/>
              <a:uLnTx/>
              <a:uFillTx/>
              <a:latin typeface="Arial" panose="020B0604020202020204" pitchFamily="34" charset="0"/>
              <a:ea typeface="游ゴシック" panose="020B0400000000000000" pitchFamily="50" charset="-128"/>
              <a:cs typeface="Arial" panose="020B0604020202020204" pitchFamily="34" charset="0"/>
            </a:endParaRPr>
          </a:p>
        </p:txBody>
      </p:sp>
      <p:sp>
        <p:nvSpPr>
          <p:cNvPr id="31" name="テキスト ボックス 30">
            <a:extLst>
              <a:ext uri="{FF2B5EF4-FFF2-40B4-BE49-F238E27FC236}">
                <a16:creationId xmlns:a16="http://schemas.microsoft.com/office/drawing/2014/main" id="{62839014-39A8-418C-96EA-E372CAD80623}"/>
              </a:ext>
            </a:extLst>
          </p:cNvPr>
          <p:cNvSpPr txBox="1"/>
          <p:nvPr/>
        </p:nvSpPr>
        <p:spPr>
          <a:xfrm>
            <a:off x="6528374" y="2632448"/>
            <a:ext cx="1329644"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1" i="0" u="none" strike="noStrike" kern="1200" cap="none" spc="0" normalizeH="0" baseline="0" noProof="0" dirty="0" err="1">
                <a:ln>
                  <a:noFill/>
                </a:ln>
                <a:solidFill>
                  <a:prstClr val="black"/>
                </a:solidFill>
                <a:effectLst/>
                <a:uLnTx/>
                <a:uFillTx/>
                <a:latin typeface="Arial" panose="020B0604020202020204" pitchFamily="34" charset="0"/>
                <a:ea typeface="游ゴシック" panose="020B0400000000000000" pitchFamily="50" charset="-128"/>
                <a:cs typeface="Arial" panose="020B0604020202020204" pitchFamily="34" charset="0"/>
              </a:rPr>
              <a:t>Fukuwarai</a:t>
            </a:r>
            <a:endParaRPr kumimoji="1" lang="ja-JP" altLang="en-US" sz="1800" b="1" i="0" u="none" strike="noStrike" kern="1200" cap="none" spc="0" normalizeH="0" baseline="0" noProof="0" dirty="0">
              <a:ln>
                <a:noFill/>
              </a:ln>
              <a:solidFill>
                <a:prstClr val="white"/>
              </a:solidFill>
              <a:effectLst/>
              <a:uLnTx/>
              <a:uFillTx/>
              <a:latin typeface="Arial" panose="020B0604020202020204" pitchFamily="34" charset="0"/>
              <a:ea typeface="游ゴシック" panose="020B0400000000000000" pitchFamily="50" charset="-128"/>
              <a:cs typeface="Arial" panose="020B0604020202020204" pitchFamily="34" charset="0"/>
            </a:endParaRPr>
          </a:p>
        </p:txBody>
      </p:sp>
      <p:sp>
        <p:nvSpPr>
          <p:cNvPr id="33" name="テキスト ボックス 32">
            <a:extLst>
              <a:ext uri="{FF2B5EF4-FFF2-40B4-BE49-F238E27FC236}">
                <a16:creationId xmlns:a16="http://schemas.microsoft.com/office/drawing/2014/main" id="{DCFA0983-FCC1-4889-B83C-6421FC3B18BC}"/>
              </a:ext>
            </a:extLst>
          </p:cNvPr>
          <p:cNvSpPr txBox="1"/>
          <p:nvPr/>
        </p:nvSpPr>
        <p:spPr>
          <a:xfrm>
            <a:off x="9845723" y="2282554"/>
            <a:ext cx="1412459"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 </a:t>
            </a:r>
            <a:r>
              <a:rPr kumimoji="1" lang="en-US" altLang="ja-JP" sz="1800" b="1" i="0" u="none" strike="noStrike" kern="1200" cap="none" spc="0" normalizeH="0" baseline="0" noProof="0" dirty="0" err="1">
                <a:ln>
                  <a:noFill/>
                </a:ln>
                <a:solidFill>
                  <a:prstClr val="black"/>
                </a:solidFill>
                <a:effectLst/>
                <a:uLnTx/>
                <a:uFillTx/>
                <a:latin typeface="Arial" panose="020B0604020202020204" pitchFamily="34" charset="0"/>
                <a:ea typeface="游ゴシック" panose="020B0400000000000000" pitchFamily="50" charset="-128"/>
                <a:cs typeface="Arial" panose="020B0604020202020204" pitchFamily="34" charset="0"/>
              </a:rPr>
              <a:t>Hanetsuki</a:t>
            </a:r>
            <a:endParaRPr kumimoji="1" lang="ja-JP" altLang="en-US" sz="1800" b="1" i="0" u="none" strike="noStrike" kern="1200" cap="none" spc="0" normalizeH="0" baseline="0" noProof="0" dirty="0">
              <a:ln>
                <a:noFill/>
              </a:ln>
              <a:solidFill>
                <a:prstClr val="white"/>
              </a:solidFill>
              <a:effectLst/>
              <a:uLnTx/>
              <a:uFillTx/>
              <a:latin typeface="Arial" panose="020B0604020202020204" pitchFamily="34" charset="0"/>
              <a:ea typeface="游ゴシック" panose="020B0400000000000000" pitchFamily="50" charset="-128"/>
              <a:cs typeface="Arial" panose="020B0604020202020204" pitchFamily="34" charset="0"/>
            </a:endParaRPr>
          </a:p>
        </p:txBody>
      </p:sp>
      <p:sp>
        <p:nvSpPr>
          <p:cNvPr id="35" name="テキスト ボックス 34">
            <a:extLst>
              <a:ext uri="{FF2B5EF4-FFF2-40B4-BE49-F238E27FC236}">
                <a16:creationId xmlns:a16="http://schemas.microsoft.com/office/drawing/2014/main" id="{9FE88CE9-72AB-45EC-9FD1-9FD79A505770}"/>
              </a:ext>
            </a:extLst>
          </p:cNvPr>
          <p:cNvSpPr txBox="1"/>
          <p:nvPr/>
        </p:nvSpPr>
        <p:spPr>
          <a:xfrm>
            <a:off x="10777620" y="4783956"/>
            <a:ext cx="1198282"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b="1" i="0" u="none" strike="noStrike" kern="1200" cap="none" spc="0" normalizeH="0" baseline="0" noProof="0" dirty="0" err="1">
                <a:ln>
                  <a:noFill/>
                </a:ln>
                <a:solidFill>
                  <a:prstClr val="black"/>
                </a:solidFill>
                <a:effectLst/>
                <a:uLnTx/>
                <a:uFillTx/>
                <a:latin typeface="Arial" panose="020B0604020202020204" pitchFamily="34" charset="0"/>
                <a:ea typeface="游ゴシック" panose="020B0400000000000000" pitchFamily="50" charset="-128"/>
                <a:cs typeface="Arial" panose="020B0604020202020204" pitchFamily="34" charset="0"/>
              </a:rPr>
              <a:t>Takoage</a:t>
            </a:r>
            <a:r>
              <a:rPr kumimoji="1" lang="en-US" altLang="ja-JP" sz="1800" b="0" i="0" u="none" strike="noStrike" kern="1200" cap="none" spc="0" normalizeH="0" baseline="0" noProof="0" dirty="0">
                <a:ln>
                  <a:noFill/>
                </a:ln>
                <a:solidFill>
                  <a:prstClr val="black"/>
                </a:solidFill>
                <a:effectLst/>
                <a:uLnTx/>
                <a:uFillTx/>
                <a:latin typeface="Arial" panose="020B0604020202020204" pitchFamily="34" charset="0"/>
                <a:ea typeface="游ゴシック" panose="020B0400000000000000" pitchFamily="50" charset="-128"/>
                <a:cs typeface="Arial" panose="020B0604020202020204" pitchFamily="34" charset="0"/>
              </a:rPr>
              <a:t> </a:t>
            </a:r>
            <a:endParaRPr kumimoji="1" lang="ja-JP" altLang="en-US" sz="1800" b="0" i="0" u="none" strike="noStrike" kern="1200" cap="none" spc="0" normalizeH="0" baseline="0" noProof="0" dirty="0">
              <a:ln>
                <a:noFill/>
              </a:ln>
              <a:solidFill>
                <a:prstClr val="white"/>
              </a:solidFill>
              <a:effectLst/>
              <a:uLnTx/>
              <a:uFillTx/>
              <a:latin typeface="Arial" panose="020B0604020202020204" pitchFamily="34" charset="0"/>
              <a:ea typeface="游ゴシック" panose="020B0400000000000000" pitchFamily="50" charset="-128"/>
              <a:cs typeface="Arial" panose="020B0604020202020204" pitchFamily="34" charset="0"/>
            </a:endParaRPr>
          </a:p>
        </p:txBody>
      </p:sp>
      <p:sp>
        <p:nvSpPr>
          <p:cNvPr id="37" name="テキスト ボックス 36">
            <a:extLst>
              <a:ext uri="{FF2B5EF4-FFF2-40B4-BE49-F238E27FC236}">
                <a16:creationId xmlns:a16="http://schemas.microsoft.com/office/drawing/2014/main" id="{ADF72341-3A0E-4963-BDBC-F55D6B155871}"/>
              </a:ext>
            </a:extLst>
          </p:cNvPr>
          <p:cNvSpPr txBox="1"/>
          <p:nvPr/>
        </p:nvSpPr>
        <p:spPr>
          <a:xfrm>
            <a:off x="4330520" y="5097432"/>
            <a:ext cx="4657485" cy="107721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3200" b="1" i="0" u="none" strike="noStrike" kern="0" cap="none" spc="0" normalizeH="0" baseline="0" noProof="0" dirty="0">
                <a:ln>
                  <a:noFill/>
                </a:ln>
                <a:solidFill>
                  <a:prstClr val="white"/>
                </a:solidFill>
                <a:effectLst/>
                <a:uLnTx/>
                <a:uFillTx/>
                <a:latin typeface="Arial" panose="020B0604020202020204" pitchFamily="34" charset="0"/>
                <a:ea typeface="ＭＳ Ｐゴシック" panose="020B0600070205080204" pitchFamily="50" charset="-128"/>
                <a:cs typeface="+mn-cs"/>
              </a:rPr>
              <a:t>Traditional New Year’s games </a:t>
            </a:r>
            <a:r>
              <a:rPr kumimoji="1" lang="en-US" altLang="ja-JP" sz="3200" b="1" i="0" u="none" strike="noStrike" kern="1200" cap="none" spc="0" normalizeH="0" baseline="0" noProof="0" dirty="0">
                <a:ln>
                  <a:noFill/>
                </a:ln>
                <a:solidFill>
                  <a:prstClr val="white"/>
                </a:solidFill>
                <a:effectLst/>
                <a:uLnTx/>
                <a:uFillTx/>
                <a:latin typeface="Arial" panose="020B0604020202020204" pitchFamily="34" charset="0"/>
                <a:ea typeface="游ゴシック" panose="020B0400000000000000" pitchFamily="50" charset="-128"/>
                <a:cs typeface="Arial" panose="020B0604020202020204" pitchFamily="34" charset="0"/>
              </a:rPr>
              <a:t>and toys</a:t>
            </a:r>
            <a:endParaRPr kumimoji="1" lang="ja-JP" altLang="en-US" sz="3200" b="1" i="0" u="none" strike="noStrike" kern="1200" cap="none" spc="0" normalizeH="0" baseline="0" noProof="0" dirty="0">
              <a:ln>
                <a:noFill/>
              </a:ln>
              <a:solidFill>
                <a:prstClr val="white"/>
              </a:solidFill>
              <a:effectLst/>
              <a:uLnTx/>
              <a:uFillTx/>
              <a:latin typeface="Arial" panose="020B0604020202020204" pitchFamily="34" charset="0"/>
              <a:ea typeface="游ゴシック" panose="020B0400000000000000" pitchFamily="50" charset="-128"/>
              <a:cs typeface="Arial" panose="020B0604020202020204" pitchFamily="34" charset="0"/>
            </a:endParaRPr>
          </a:p>
        </p:txBody>
      </p:sp>
      <p:sp>
        <p:nvSpPr>
          <p:cNvPr id="30" name="テキスト ボックス 29">
            <a:extLst>
              <a:ext uri="{FF2B5EF4-FFF2-40B4-BE49-F238E27FC236}">
                <a16:creationId xmlns:a16="http://schemas.microsoft.com/office/drawing/2014/main" id="{A8B09C28-6FCD-4C78-9BB2-36BBC035E855}"/>
              </a:ext>
            </a:extLst>
          </p:cNvPr>
          <p:cNvSpPr txBox="1"/>
          <p:nvPr/>
        </p:nvSpPr>
        <p:spPr>
          <a:xfrm>
            <a:off x="9837971" y="4336505"/>
            <a:ext cx="2354028"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b="1" i="0" u="none" strike="noStrike" kern="1200" cap="none" spc="0" normalizeH="0" baseline="0" noProof="0" dirty="0">
                <a:ln>
                  <a:noFill/>
                </a:ln>
                <a:solidFill>
                  <a:srgbClr val="0070C0"/>
                </a:solidFill>
                <a:effectLst/>
                <a:highlight>
                  <a:srgbClr val="C0C0C0"/>
                </a:highlight>
                <a:uLnTx/>
                <a:uFillTx/>
                <a:latin typeface="Arial" panose="020B0604020202020204" pitchFamily="34" charset="0"/>
                <a:ea typeface="游ゴシック Light" panose="020B0300000000000000" pitchFamily="50" charset="-128"/>
                <a:cs typeface="Arial" panose="020B0604020202020204" pitchFamily="34" charset="0"/>
              </a:rPr>
              <a:t>Flying a paper kite</a:t>
            </a:r>
            <a:r>
              <a:rPr kumimoji="1" lang="ja-JP" altLang="en-US" b="1" i="0" u="none" strike="noStrike" kern="1200" cap="none" spc="0" normalizeH="0" baseline="0" noProof="0" dirty="0">
                <a:ln>
                  <a:noFill/>
                </a:ln>
                <a:solidFill>
                  <a:srgbClr val="0070C0"/>
                </a:solidFill>
                <a:effectLst/>
                <a:highlight>
                  <a:srgbClr val="C0C0C0"/>
                </a:highlight>
                <a:uLnTx/>
                <a:uFillTx/>
                <a:latin typeface="Arial" panose="020B0604020202020204" pitchFamily="34" charset="0"/>
                <a:ea typeface="游ゴシック Light" panose="020B0300000000000000" pitchFamily="50" charset="-128"/>
                <a:cs typeface="Arial" panose="020B0604020202020204" pitchFamily="34" charset="0"/>
              </a:rPr>
              <a:t>　</a:t>
            </a:r>
            <a:endParaRPr kumimoji="1" lang="ja-JP" altLang="en-US" b="0" i="0" u="none" strike="noStrike" kern="1200" cap="none" spc="0" normalizeH="0" baseline="0" noProof="0" dirty="0">
              <a:ln>
                <a:noFill/>
              </a:ln>
              <a:solidFill>
                <a:srgbClr val="0070C0"/>
              </a:solidFill>
              <a:effectLst/>
              <a:highlight>
                <a:srgbClr val="C0C0C0"/>
              </a:highlight>
              <a:uLnTx/>
              <a:uFillTx/>
              <a:latin typeface="Arial" panose="020B0604020202020204" pitchFamily="34" charset="0"/>
              <a:ea typeface="游ゴシック" panose="020B0400000000000000" pitchFamily="50" charset="-128"/>
              <a:cs typeface="Arial" panose="020B0604020202020204" pitchFamily="34" charset="0"/>
            </a:endParaRPr>
          </a:p>
        </p:txBody>
      </p:sp>
      <p:sp>
        <p:nvSpPr>
          <p:cNvPr id="32" name="テキスト ボックス 31">
            <a:extLst>
              <a:ext uri="{FF2B5EF4-FFF2-40B4-BE49-F238E27FC236}">
                <a16:creationId xmlns:a16="http://schemas.microsoft.com/office/drawing/2014/main" id="{47AB37F6-075A-4859-91EF-05F14CEA45F2}"/>
              </a:ext>
            </a:extLst>
          </p:cNvPr>
          <p:cNvSpPr txBox="1"/>
          <p:nvPr/>
        </p:nvSpPr>
        <p:spPr>
          <a:xfrm>
            <a:off x="10384847" y="2683350"/>
            <a:ext cx="1591055"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1" i="0" u="none" strike="noStrike" kern="1200" cap="none" spc="0" normalizeH="0" baseline="0" noProof="0" dirty="0">
                <a:ln>
                  <a:noFill/>
                </a:ln>
                <a:solidFill>
                  <a:srgbClr val="0070C0"/>
                </a:solidFill>
                <a:effectLst/>
                <a:highlight>
                  <a:srgbClr val="C0C0C0"/>
                </a:highlight>
                <a:uLnTx/>
                <a:uFillTx/>
                <a:latin typeface="Arial" panose="020B0604020202020204" pitchFamily="34" charset="0"/>
                <a:ea typeface="ＭＳ 明朝" panose="02020609040205080304" pitchFamily="17" charset="-128"/>
                <a:cs typeface="+mn-cs"/>
              </a:rPr>
              <a:t>Shuttlecock</a:t>
            </a:r>
            <a:endParaRPr kumimoji="1" lang="ja-JP" altLang="en-US" sz="1800" b="1" i="0" u="none" strike="noStrike" kern="1200" cap="none" spc="0" normalizeH="0" baseline="0" noProof="0" dirty="0">
              <a:ln>
                <a:noFill/>
              </a:ln>
              <a:solidFill>
                <a:srgbClr val="0070C0"/>
              </a:solidFill>
              <a:effectLst/>
              <a:highlight>
                <a:srgbClr val="C0C0C0"/>
              </a:highlight>
              <a:uLnTx/>
              <a:uFillTx/>
              <a:latin typeface="游ゴシック" panose="020F0502020204030204"/>
              <a:ea typeface="游ゴシック" panose="020B0400000000000000" pitchFamily="50" charset="-128"/>
              <a:cs typeface="+mn-cs"/>
            </a:endParaRPr>
          </a:p>
        </p:txBody>
      </p:sp>
      <p:sp>
        <p:nvSpPr>
          <p:cNvPr id="34" name="テキスト ボックス 33">
            <a:extLst>
              <a:ext uri="{FF2B5EF4-FFF2-40B4-BE49-F238E27FC236}">
                <a16:creationId xmlns:a16="http://schemas.microsoft.com/office/drawing/2014/main" id="{A17A4697-4CC0-425F-9C1B-7F1BD83EB9CE}"/>
              </a:ext>
            </a:extLst>
          </p:cNvPr>
          <p:cNvSpPr txBox="1"/>
          <p:nvPr/>
        </p:nvSpPr>
        <p:spPr>
          <a:xfrm>
            <a:off x="337890" y="3201243"/>
            <a:ext cx="182623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1" i="0" u="none" strike="noStrike" kern="1200" cap="none" spc="0" normalizeH="0" baseline="0" noProof="0" dirty="0">
                <a:ln>
                  <a:noFill/>
                </a:ln>
                <a:solidFill>
                  <a:srgbClr val="0070C0"/>
                </a:solidFill>
                <a:effectLst/>
                <a:highlight>
                  <a:srgbClr val="C0C0C0"/>
                </a:highlight>
                <a:uLnTx/>
                <a:uFillTx/>
                <a:latin typeface="Arial" panose="020B0604020202020204" pitchFamily="34" charset="0"/>
                <a:ea typeface="ＭＳ 明朝" panose="02020609040205080304" pitchFamily="17" charset="-128"/>
                <a:cs typeface="+mn-cs"/>
              </a:rPr>
              <a:t>Card game</a:t>
            </a:r>
            <a:endParaRPr kumimoji="1" lang="ja-JP" altLang="en-US" sz="1800" b="1" i="0" u="none" strike="noStrike" kern="1200" cap="none" spc="0" normalizeH="0" baseline="0" noProof="0" dirty="0">
              <a:ln>
                <a:noFill/>
              </a:ln>
              <a:solidFill>
                <a:srgbClr val="0070C0"/>
              </a:solidFill>
              <a:effectLst/>
              <a:highlight>
                <a:srgbClr val="C0C0C0"/>
              </a:highlight>
              <a:uLnTx/>
              <a:uFillTx/>
              <a:latin typeface="游ゴシック" panose="020F0502020204030204"/>
              <a:ea typeface="游ゴシック" panose="020B0400000000000000" pitchFamily="50" charset="-128"/>
              <a:cs typeface="+mn-cs"/>
            </a:endParaRPr>
          </a:p>
        </p:txBody>
      </p:sp>
      <p:sp>
        <p:nvSpPr>
          <p:cNvPr id="36" name="テキスト ボックス 35">
            <a:extLst>
              <a:ext uri="{FF2B5EF4-FFF2-40B4-BE49-F238E27FC236}">
                <a16:creationId xmlns:a16="http://schemas.microsoft.com/office/drawing/2014/main" id="{5F2467F5-FBB9-4C2C-BA5A-AFA2D1D20815}"/>
              </a:ext>
            </a:extLst>
          </p:cNvPr>
          <p:cNvSpPr txBox="1"/>
          <p:nvPr/>
        </p:nvSpPr>
        <p:spPr>
          <a:xfrm>
            <a:off x="3529875" y="551986"/>
            <a:ext cx="1741911"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1" i="0" u="none" strike="noStrike" kern="1200" cap="none" spc="0" normalizeH="0" baseline="0" noProof="0" dirty="0">
                <a:ln>
                  <a:noFill/>
                </a:ln>
                <a:solidFill>
                  <a:srgbClr val="0070C0"/>
                </a:solidFill>
                <a:effectLst/>
                <a:highlight>
                  <a:srgbClr val="C0C0C0"/>
                </a:highlight>
                <a:uLnTx/>
                <a:uFillTx/>
                <a:latin typeface="Arial" panose="020B0604020202020204" pitchFamily="34" charset="0"/>
                <a:ea typeface="ＭＳ 明朝" panose="02020609040205080304" pitchFamily="17" charset="-128"/>
                <a:cs typeface="+mn-cs"/>
              </a:rPr>
              <a:t>Top-spinning</a:t>
            </a:r>
            <a:endParaRPr kumimoji="1" lang="ja-JP" altLang="en-US" sz="1800" b="1" i="0" u="none" strike="noStrike" kern="1200" cap="none" spc="0" normalizeH="0" baseline="0" noProof="0" dirty="0">
              <a:ln>
                <a:noFill/>
              </a:ln>
              <a:solidFill>
                <a:srgbClr val="0070C0"/>
              </a:solidFill>
              <a:effectLst/>
              <a:highlight>
                <a:srgbClr val="C0C0C0"/>
              </a:highlight>
              <a:uLnTx/>
              <a:uFillTx/>
              <a:latin typeface="游ゴシック" panose="020F0502020204030204"/>
              <a:ea typeface="游ゴシック" panose="020B0400000000000000" pitchFamily="50" charset="-128"/>
              <a:cs typeface="+mn-cs"/>
            </a:endParaRPr>
          </a:p>
        </p:txBody>
      </p:sp>
      <p:sp>
        <p:nvSpPr>
          <p:cNvPr id="40" name="テキスト ボックス 39">
            <a:extLst>
              <a:ext uri="{FF2B5EF4-FFF2-40B4-BE49-F238E27FC236}">
                <a16:creationId xmlns:a16="http://schemas.microsoft.com/office/drawing/2014/main" id="{8FAE3A34-267E-4A7D-AB04-091744DFCC45}"/>
              </a:ext>
            </a:extLst>
          </p:cNvPr>
          <p:cNvSpPr txBox="1"/>
          <p:nvPr/>
        </p:nvSpPr>
        <p:spPr>
          <a:xfrm>
            <a:off x="6096000" y="3059668"/>
            <a:ext cx="2156452"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1" i="0" u="none" strike="noStrike" kern="1200" cap="none" spc="0" normalizeH="0" baseline="0" noProof="0" dirty="0">
                <a:ln>
                  <a:noFill/>
                </a:ln>
                <a:solidFill>
                  <a:srgbClr val="0070C0"/>
                </a:solidFill>
                <a:effectLst/>
                <a:highlight>
                  <a:srgbClr val="C0C0C0"/>
                </a:highlight>
                <a:uLnTx/>
                <a:uFillTx/>
                <a:latin typeface="Arial" panose="020B0604020202020204" pitchFamily="34" charset="0"/>
                <a:ea typeface="游ゴシック" panose="020B0400000000000000" pitchFamily="50" charset="-128"/>
                <a:cs typeface="Arial" panose="020B0604020202020204" pitchFamily="34" charset="0"/>
              </a:rPr>
              <a:t>Make a face game</a:t>
            </a:r>
            <a:endParaRPr kumimoji="1" lang="ja-JP" altLang="en-US" sz="1800" b="1" i="0" u="none" strike="noStrike" kern="1200" cap="none" spc="0" normalizeH="0" baseline="0" noProof="0" dirty="0">
              <a:ln>
                <a:noFill/>
              </a:ln>
              <a:solidFill>
                <a:srgbClr val="0070C0"/>
              </a:solidFill>
              <a:effectLst/>
              <a:highlight>
                <a:srgbClr val="C0C0C0"/>
              </a:highlight>
              <a:uLnTx/>
              <a:uFillTx/>
              <a:latin typeface="Arial" panose="020B0604020202020204" pitchFamily="34" charset="0"/>
              <a:ea typeface="游ゴシック" panose="020B0400000000000000" pitchFamily="50" charset="-128"/>
              <a:cs typeface="Arial" panose="020B0604020202020204" pitchFamily="34" charset="0"/>
            </a:endParaRPr>
          </a:p>
        </p:txBody>
      </p:sp>
      <p:sp>
        <p:nvSpPr>
          <p:cNvPr id="42" name="テキスト ボックス 41">
            <a:extLst>
              <a:ext uri="{FF2B5EF4-FFF2-40B4-BE49-F238E27FC236}">
                <a16:creationId xmlns:a16="http://schemas.microsoft.com/office/drawing/2014/main" id="{CBD1B188-3BAE-4146-BF03-3109FE15D0A4}"/>
              </a:ext>
            </a:extLst>
          </p:cNvPr>
          <p:cNvSpPr txBox="1"/>
          <p:nvPr/>
        </p:nvSpPr>
        <p:spPr>
          <a:xfrm>
            <a:off x="3752210" y="3783101"/>
            <a:ext cx="1799873"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1" i="0" u="none" strike="noStrike" kern="1200" cap="none" spc="0" normalizeH="0" baseline="0" noProof="0" dirty="0">
                <a:ln>
                  <a:noFill/>
                </a:ln>
                <a:solidFill>
                  <a:srgbClr val="0070C0"/>
                </a:solidFill>
                <a:effectLst/>
                <a:highlight>
                  <a:srgbClr val="C0C0C0"/>
                </a:highlight>
                <a:uLnTx/>
                <a:uFillTx/>
                <a:latin typeface="Arial" panose="020B0604020202020204" pitchFamily="34" charset="0"/>
                <a:ea typeface="游ゴシック" panose="020B0400000000000000" pitchFamily="50" charset="-128"/>
                <a:cs typeface="Arial" panose="020B0604020202020204" pitchFamily="34" charset="0"/>
              </a:rPr>
              <a:t>Board game</a:t>
            </a:r>
            <a:endParaRPr kumimoji="1" lang="ja-JP" altLang="en-US" sz="1800" b="1" i="0" u="none" strike="noStrike" kern="1200" cap="none" spc="0" normalizeH="0" baseline="0" noProof="0" dirty="0">
              <a:ln>
                <a:noFill/>
              </a:ln>
              <a:solidFill>
                <a:srgbClr val="0070C0"/>
              </a:solidFill>
              <a:effectLst/>
              <a:highlight>
                <a:srgbClr val="C0C0C0"/>
              </a:highlight>
              <a:uLnTx/>
              <a:uFillTx/>
              <a:latin typeface="Arial" panose="020B0604020202020204" pitchFamily="34" charset="0"/>
              <a:ea typeface="游ゴシック" panose="020B0400000000000000" pitchFamily="50" charset="-128"/>
              <a:cs typeface="Arial" panose="020B0604020202020204" pitchFamily="34" charset="0"/>
            </a:endParaRPr>
          </a:p>
        </p:txBody>
      </p:sp>
    </p:spTree>
    <p:extLst>
      <p:ext uri="{BB962C8B-B14F-4D97-AF65-F5344CB8AC3E}">
        <p14:creationId xmlns:p14="http://schemas.microsoft.com/office/powerpoint/2010/main" val="4102681381"/>
      </p:ext>
    </p:extLst>
  </p:cSld>
  <p:clrMapOvr>
    <a:overrideClrMapping bg1="dk1" tx1="lt1" bg2="dk2" tx2="lt2" accent1="accent1" accent2="accent2" accent3="accent3" accent4="accent4" accent5="accent5" accent6="accent6" hlink="hlink" folHlink="folHlink"/>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16" name="テキスト ボックス 15">
            <a:extLst>
              <a:ext uri="{FF2B5EF4-FFF2-40B4-BE49-F238E27FC236}">
                <a16:creationId xmlns:a16="http://schemas.microsoft.com/office/drawing/2014/main" id="{C04F7340-AA04-4D30-A4C3-AB53EDDF41F6}"/>
              </a:ext>
            </a:extLst>
          </p:cNvPr>
          <p:cNvSpPr txBox="1"/>
          <p:nvPr/>
        </p:nvSpPr>
        <p:spPr>
          <a:xfrm>
            <a:off x="83156" y="2065420"/>
            <a:ext cx="4711807" cy="3517232"/>
          </a:xfrm>
          <a:prstGeom prst="rect">
            <a:avLst/>
          </a:prstGeom>
        </p:spPr>
        <p:txBody>
          <a:bodyPr vert="horz" lIns="91440" tIns="45720" rIns="91440" bIns="45720" rtlCol="0" anchor="b">
            <a:normAutofit fontScale="25000" lnSpcReduction="20000"/>
          </a:bodyPr>
          <a:lstStyle/>
          <a:p>
            <a:pPr marL="90170" marR="0" lvl="0" indent="0" algn="l" defTabSz="914400" rtl="0" eaLnBrk="1" fontAlgn="auto" latinLnBrk="0" hangingPunct="1">
              <a:lnSpc>
                <a:spcPct val="220000"/>
              </a:lnSpc>
              <a:spcBef>
                <a:spcPct val="0"/>
              </a:spcBef>
              <a:spcAft>
                <a:spcPts val="600"/>
              </a:spcAft>
              <a:buClrTx/>
              <a:buSzTx/>
              <a:buFontTx/>
              <a:buNone/>
              <a:tabLst/>
              <a:defRPr/>
            </a:pPr>
            <a:endParaRPr kumimoji="1" lang="en-US" altLang="ja-JP" sz="3000" b="1" i="0" u="none" strike="noStrike" kern="1200" cap="none" spc="0" normalizeH="0" baseline="0" noProof="0" dirty="0">
              <a:ln>
                <a:noFill/>
              </a:ln>
              <a:solidFill>
                <a:prstClr val="white"/>
              </a:solidFill>
              <a:effectLst/>
              <a:uLnTx/>
              <a:uFillTx/>
              <a:latin typeface="Arial" panose="020B0604020202020204" pitchFamily="34" charset="0"/>
              <a:ea typeface="游ゴシック Light" panose="020B0300000000000000" pitchFamily="50" charset="-128"/>
              <a:cs typeface="Arial" panose="020B0604020202020204" pitchFamily="34" charset="0"/>
            </a:endParaRPr>
          </a:p>
          <a:p>
            <a:pPr marL="90170" marR="0" lvl="0" indent="0" algn="l" defTabSz="914400" rtl="0" eaLnBrk="1" fontAlgn="auto" latinLnBrk="0" hangingPunct="1">
              <a:lnSpc>
                <a:spcPct val="220000"/>
              </a:lnSpc>
              <a:spcBef>
                <a:spcPct val="0"/>
              </a:spcBef>
              <a:spcAft>
                <a:spcPts val="600"/>
              </a:spcAft>
              <a:buClrTx/>
              <a:buSzTx/>
              <a:buFontTx/>
              <a:buNone/>
              <a:tabLst/>
              <a:defRPr/>
            </a:pPr>
            <a:endParaRPr kumimoji="1" lang="en-US" altLang="ja-JP" sz="3000" b="1" i="0" u="none" strike="noStrike" kern="1200" cap="none" spc="0" normalizeH="0" baseline="0" noProof="0" dirty="0">
              <a:ln>
                <a:noFill/>
              </a:ln>
              <a:solidFill>
                <a:prstClr val="white"/>
              </a:solidFill>
              <a:effectLst/>
              <a:uLnTx/>
              <a:uFillTx/>
              <a:latin typeface="Arial" panose="020B0604020202020204" pitchFamily="34" charset="0"/>
              <a:ea typeface="游ゴシック Light" panose="020B0300000000000000" pitchFamily="50" charset="-128"/>
              <a:cs typeface="Arial" panose="020B0604020202020204" pitchFamily="34" charset="0"/>
            </a:endParaRPr>
          </a:p>
          <a:p>
            <a:pPr marL="90170" marR="0" lvl="0" indent="0" algn="l" defTabSz="914400" rtl="0" eaLnBrk="1" fontAlgn="auto" latinLnBrk="0" hangingPunct="1">
              <a:lnSpc>
                <a:spcPct val="220000"/>
              </a:lnSpc>
              <a:spcBef>
                <a:spcPct val="0"/>
              </a:spcBef>
              <a:spcAft>
                <a:spcPts val="600"/>
              </a:spcAft>
              <a:buClrTx/>
              <a:buSzTx/>
              <a:buFontTx/>
              <a:buNone/>
              <a:tabLst/>
              <a:defRPr/>
            </a:pPr>
            <a:r>
              <a:rPr kumimoji="1" lang="en-US" altLang="ja-JP" sz="9600" b="1" i="0" u="none" strike="noStrike" kern="1200" cap="none" spc="0" normalizeH="0" baseline="0" noProof="0" dirty="0">
                <a:ln>
                  <a:noFill/>
                </a:ln>
                <a:solidFill>
                  <a:prstClr val="white"/>
                </a:solidFill>
                <a:effectLst/>
                <a:uLnTx/>
                <a:uFillTx/>
                <a:latin typeface="Arial" panose="020B0604020202020204" pitchFamily="34" charset="0"/>
                <a:ea typeface="游ゴシック Light" panose="020B0300000000000000" pitchFamily="50" charset="-128"/>
                <a:cs typeface="Arial" panose="020B0604020202020204" pitchFamily="34" charset="0"/>
              </a:rPr>
              <a:t>Paper kite        </a:t>
            </a:r>
            <a:r>
              <a:rPr kumimoji="1" lang="ja-JP" altLang="en-US" sz="9600" i="0" u="none" strike="noStrike" kern="1200" cap="none" spc="0" normalizeH="0" baseline="0" noProof="0" dirty="0">
                <a:ln>
                  <a:noFill/>
                </a:ln>
                <a:solidFill>
                  <a:prstClr val="white"/>
                </a:solidFill>
                <a:effectLst/>
                <a:uLnTx/>
                <a:uFillTx/>
                <a:latin typeface="Arial" panose="020B0604020202020204" pitchFamily="34" charset="0"/>
                <a:ea typeface="游ゴシック Light" panose="020B0300000000000000" pitchFamily="50" charset="-128"/>
                <a:cs typeface="Arial" panose="020B0604020202020204" pitchFamily="34" charset="0"/>
              </a:rPr>
              <a:t>→  </a:t>
            </a:r>
            <a:r>
              <a:rPr kumimoji="1" lang="en-US" altLang="ja-JP" sz="9600" b="1" i="0" u="none" strike="noStrike" kern="1200" cap="none" spc="0" normalizeH="0" baseline="0" noProof="0" dirty="0">
                <a:ln>
                  <a:noFill/>
                </a:ln>
                <a:solidFill>
                  <a:prstClr val="white"/>
                </a:solidFill>
                <a:effectLst/>
                <a:uLnTx/>
                <a:uFillTx/>
                <a:latin typeface="Arial" panose="020B0604020202020204" pitchFamily="34" charset="0"/>
                <a:ea typeface="游ゴシック Light" panose="020B0300000000000000" pitchFamily="50" charset="-128"/>
                <a:cs typeface="Arial" panose="020B0604020202020204" pitchFamily="34" charset="0"/>
              </a:rPr>
              <a:t>Plastic kite</a:t>
            </a:r>
          </a:p>
          <a:p>
            <a:pPr marL="90170" marR="0" lvl="0" indent="0" algn="l" defTabSz="914400" rtl="0" eaLnBrk="1" fontAlgn="auto" latinLnBrk="0" hangingPunct="1">
              <a:lnSpc>
                <a:spcPct val="220000"/>
              </a:lnSpc>
              <a:spcBef>
                <a:spcPct val="0"/>
              </a:spcBef>
              <a:spcAft>
                <a:spcPts val="600"/>
              </a:spcAft>
              <a:buClrTx/>
              <a:buSzTx/>
              <a:buFontTx/>
              <a:buNone/>
              <a:tabLst/>
              <a:defRPr/>
            </a:pPr>
            <a:r>
              <a:rPr kumimoji="1" lang="en-US" altLang="ja-JP" sz="9600" b="1" i="0" u="none" strike="noStrike" kern="1200" cap="none" spc="0" normalizeH="0" baseline="0" noProof="0" dirty="0">
                <a:ln>
                  <a:noFill/>
                </a:ln>
                <a:solidFill>
                  <a:prstClr val="white"/>
                </a:solidFill>
                <a:effectLst/>
                <a:uLnTx/>
                <a:uFillTx/>
                <a:latin typeface="Arial" panose="020B0604020202020204" pitchFamily="34" charset="0"/>
                <a:ea typeface="游ゴシック Light" panose="020B0300000000000000" pitchFamily="50" charset="-128"/>
                <a:cs typeface="Arial" panose="020B0604020202020204" pitchFamily="34" charset="0"/>
              </a:rPr>
              <a:t>Top</a:t>
            </a:r>
            <a:r>
              <a:rPr kumimoji="1" lang="ja-JP" altLang="en-US" sz="9600" b="1" i="0" u="none" strike="noStrike" kern="1200" cap="none" spc="0" normalizeH="0" baseline="0" noProof="0" dirty="0">
                <a:ln>
                  <a:noFill/>
                </a:ln>
                <a:solidFill>
                  <a:prstClr val="white"/>
                </a:solidFill>
                <a:effectLst/>
                <a:uLnTx/>
                <a:uFillTx/>
                <a:latin typeface="Arial" panose="020B0604020202020204" pitchFamily="34" charset="0"/>
                <a:ea typeface="游ゴシック Light" panose="020B0300000000000000" pitchFamily="50" charset="-128"/>
                <a:cs typeface="Arial" panose="020B0604020202020204" pitchFamily="34" charset="0"/>
              </a:rPr>
              <a:t>　               →  </a:t>
            </a:r>
            <a:r>
              <a:rPr kumimoji="1" lang="en-US" altLang="ja-JP" sz="9600" b="1" i="0" u="none" strike="noStrike" kern="1200" cap="none" spc="0" normalizeH="0" baseline="0" noProof="0" dirty="0">
                <a:ln>
                  <a:noFill/>
                </a:ln>
                <a:solidFill>
                  <a:prstClr val="white"/>
                </a:solidFill>
                <a:effectLst/>
                <a:uLnTx/>
                <a:uFillTx/>
                <a:latin typeface="Arial" panose="020B0604020202020204" pitchFamily="34" charset="0"/>
                <a:ea typeface="游ゴシック Light" panose="020B0300000000000000" pitchFamily="50" charset="-128"/>
                <a:cs typeface="Arial" panose="020B0604020202020204" pitchFamily="34" charset="0"/>
              </a:rPr>
              <a:t>Beyblade</a:t>
            </a:r>
          </a:p>
          <a:p>
            <a:pPr marL="90170" marR="0" lvl="0" indent="0" algn="l" defTabSz="914400" rtl="0" eaLnBrk="1" fontAlgn="auto" latinLnBrk="0" hangingPunct="1">
              <a:lnSpc>
                <a:spcPct val="220000"/>
              </a:lnSpc>
              <a:spcBef>
                <a:spcPct val="0"/>
              </a:spcBef>
              <a:spcAft>
                <a:spcPts val="600"/>
              </a:spcAft>
              <a:buClrTx/>
              <a:buSzTx/>
              <a:buFontTx/>
              <a:buNone/>
              <a:tabLst/>
              <a:defRPr/>
            </a:pPr>
            <a:endParaRPr kumimoji="1" lang="en-US" altLang="ja-JP" sz="2400" b="1" i="0" u="none" strike="noStrike" kern="1200" cap="none" spc="0" normalizeH="0" baseline="0" noProof="0" dirty="0">
              <a:ln>
                <a:noFill/>
              </a:ln>
              <a:solidFill>
                <a:prstClr val="white"/>
              </a:solidFill>
              <a:effectLst/>
              <a:uLnTx/>
              <a:uFillTx/>
              <a:latin typeface="Arial" panose="020B0604020202020204" pitchFamily="34" charset="0"/>
              <a:ea typeface="游ゴシック Light" panose="020B0300000000000000" pitchFamily="50" charset="-128"/>
              <a:cs typeface="Arial" panose="020B0604020202020204" pitchFamily="34" charset="0"/>
            </a:endParaRPr>
          </a:p>
          <a:p>
            <a:pPr marL="90170" marR="0" lvl="0" indent="0" algn="l" defTabSz="914400" rtl="0" eaLnBrk="1" fontAlgn="auto" latinLnBrk="0" hangingPunct="1">
              <a:lnSpc>
                <a:spcPct val="120000"/>
              </a:lnSpc>
              <a:spcBef>
                <a:spcPct val="0"/>
              </a:spcBef>
              <a:spcAft>
                <a:spcPts val="600"/>
              </a:spcAft>
              <a:buClrTx/>
              <a:buSzTx/>
              <a:buFontTx/>
              <a:buNone/>
              <a:tabLst/>
              <a:defRPr/>
            </a:pPr>
            <a:r>
              <a:rPr kumimoji="1" lang="en-US" altLang="ja-JP" sz="9600" b="1" i="0" u="none" strike="noStrike" kern="1200" cap="none" spc="0" normalizeH="0" baseline="0" noProof="0" dirty="0">
                <a:ln>
                  <a:noFill/>
                </a:ln>
                <a:solidFill>
                  <a:prstClr val="white"/>
                </a:solidFill>
                <a:effectLst/>
                <a:uLnTx/>
                <a:uFillTx/>
                <a:latin typeface="Arial" panose="020B0604020202020204" pitchFamily="34" charset="0"/>
                <a:ea typeface="游ゴシック Light" panose="020B0300000000000000" pitchFamily="50" charset="-128"/>
                <a:cs typeface="Arial" panose="020B0604020202020204" pitchFamily="34" charset="0"/>
              </a:rPr>
              <a:t>Board game   </a:t>
            </a:r>
            <a:r>
              <a:rPr kumimoji="1" lang="ja-JP" altLang="en-US" sz="9600" b="1" i="0" u="none" strike="noStrike" kern="1200" cap="none" spc="0" normalizeH="0" baseline="0" noProof="0" dirty="0">
                <a:ln>
                  <a:noFill/>
                </a:ln>
                <a:solidFill>
                  <a:prstClr val="white"/>
                </a:solidFill>
                <a:effectLst/>
                <a:uLnTx/>
                <a:uFillTx/>
                <a:latin typeface="Arial" panose="020B0604020202020204" pitchFamily="34" charset="0"/>
                <a:ea typeface="游ゴシック Light" panose="020B0300000000000000" pitchFamily="50" charset="-128"/>
                <a:cs typeface="Arial" panose="020B0604020202020204" pitchFamily="34" charset="0"/>
              </a:rPr>
              <a:t> </a:t>
            </a:r>
            <a:r>
              <a:rPr kumimoji="1" lang="ja-JP" altLang="en-US" sz="9600" i="0" u="none" strike="noStrike" kern="1200" cap="none" spc="0" normalizeH="0" baseline="0" noProof="0" dirty="0">
                <a:ln>
                  <a:noFill/>
                </a:ln>
                <a:solidFill>
                  <a:prstClr val="white"/>
                </a:solidFill>
                <a:effectLst/>
                <a:uLnTx/>
                <a:uFillTx/>
                <a:latin typeface="Arial" panose="020B0604020202020204" pitchFamily="34" charset="0"/>
                <a:ea typeface="游ゴシック Light" panose="020B0300000000000000" pitchFamily="50" charset="-128"/>
                <a:cs typeface="Arial" panose="020B0604020202020204" pitchFamily="34" charset="0"/>
              </a:rPr>
              <a:t>→</a:t>
            </a:r>
            <a:r>
              <a:rPr kumimoji="1" lang="ja-JP" altLang="en-US" sz="9600" b="1" i="0" u="none" strike="noStrike" kern="1200" cap="none" spc="0" normalizeH="0" baseline="0" noProof="0" dirty="0">
                <a:ln>
                  <a:noFill/>
                </a:ln>
                <a:solidFill>
                  <a:prstClr val="white"/>
                </a:solidFill>
                <a:effectLst/>
                <a:uLnTx/>
                <a:uFillTx/>
                <a:latin typeface="Arial" panose="020B0604020202020204" pitchFamily="34" charset="0"/>
                <a:ea typeface="游ゴシック Light" panose="020B0300000000000000" pitchFamily="50" charset="-128"/>
                <a:cs typeface="Arial" panose="020B0604020202020204" pitchFamily="34" charset="0"/>
              </a:rPr>
              <a:t>  </a:t>
            </a:r>
            <a:r>
              <a:rPr kumimoji="1" lang="en-US" altLang="ja-JP" sz="9600" b="1" i="0" u="none" strike="noStrike" kern="1200" cap="none" spc="0" normalizeH="0" baseline="0" noProof="0" dirty="0">
                <a:ln>
                  <a:noFill/>
                </a:ln>
                <a:solidFill>
                  <a:prstClr val="white"/>
                </a:solidFill>
                <a:effectLst/>
                <a:uLnTx/>
                <a:uFillTx/>
                <a:latin typeface="Arial" panose="020B0604020202020204" pitchFamily="34" charset="0"/>
                <a:ea typeface="游ゴシック Light" panose="020B0300000000000000" pitchFamily="50" charset="-128"/>
                <a:cs typeface="Arial" panose="020B0604020202020204" pitchFamily="34" charset="0"/>
              </a:rPr>
              <a:t>Video game</a:t>
            </a:r>
          </a:p>
          <a:p>
            <a:pPr marL="90170" marR="0" lvl="0" indent="0" algn="l" defTabSz="914400" rtl="0" eaLnBrk="1" fontAlgn="auto" latinLnBrk="0" hangingPunct="1">
              <a:lnSpc>
                <a:spcPct val="150000"/>
              </a:lnSpc>
              <a:spcBef>
                <a:spcPct val="0"/>
              </a:spcBef>
              <a:spcAft>
                <a:spcPts val="600"/>
              </a:spcAft>
              <a:buClrTx/>
              <a:buSzTx/>
              <a:buFontTx/>
              <a:buNone/>
              <a:tabLst/>
              <a:defRPr/>
            </a:pPr>
            <a:endParaRPr lang="en-US" altLang="ja-JP" sz="3000" b="1" dirty="0">
              <a:solidFill>
                <a:prstClr val="white"/>
              </a:solidFill>
              <a:latin typeface="Arial" panose="020B0604020202020204" pitchFamily="34" charset="0"/>
              <a:ea typeface="游ゴシック Light" panose="020B0300000000000000" pitchFamily="50" charset="-128"/>
              <a:cs typeface="Arial" panose="020B0604020202020204" pitchFamily="34" charset="0"/>
            </a:endParaRPr>
          </a:p>
          <a:p>
            <a:pPr marL="90170" marR="0" lvl="0" indent="0" algn="l" defTabSz="914400" rtl="0" eaLnBrk="1" fontAlgn="auto" latinLnBrk="0" hangingPunct="1">
              <a:lnSpc>
                <a:spcPct val="150000"/>
              </a:lnSpc>
              <a:spcBef>
                <a:spcPct val="0"/>
              </a:spcBef>
              <a:spcAft>
                <a:spcPts val="600"/>
              </a:spcAft>
              <a:buClrTx/>
              <a:buSzTx/>
              <a:buFontTx/>
              <a:buNone/>
              <a:tabLst/>
              <a:defRPr/>
            </a:pPr>
            <a:endParaRPr kumimoji="1" lang="en-US" altLang="ja-JP" sz="3000" b="1" i="0" u="none" strike="noStrike" kern="1200" cap="none" spc="0" normalizeH="0" baseline="0" noProof="0" dirty="0">
              <a:ln>
                <a:noFill/>
              </a:ln>
              <a:solidFill>
                <a:prstClr val="white"/>
              </a:solidFill>
              <a:effectLst/>
              <a:uLnTx/>
              <a:uFillTx/>
              <a:latin typeface="Arial" panose="020B0604020202020204" pitchFamily="34" charset="0"/>
              <a:ea typeface="游ゴシック Light" panose="020B0300000000000000" pitchFamily="50" charset="-128"/>
              <a:cs typeface="Arial" panose="020B0604020202020204" pitchFamily="34" charset="0"/>
            </a:endParaRPr>
          </a:p>
          <a:p>
            <a:pPr marL="90170" marR="0" lvl="0" indent="0" algn="l" defTabSz="914400" rtl="0" eaLnBrk="1" fontAlgn="auto" latinLnBrk="0" hangingPunct="1">
              <a:lnSpc>
                <a:spcPct val="150000"/>
              </a:lnSpc>
              <a:spcBef>
                <a:spcPct val="0"/>
              </a:spcBef>
              <a:spcAft>
                <a:spcPts val="600"/>
              </a:spcAft>
              <a:buClrTx/>
              <a:buSzTx/>
              <a:buFontTx/>
              <a:buNone/>
              <a:tabLst/>
              <a:defRPr/>
            </a:pPr>
            <a:endParaRPr kumimoji="1" lang="en-US" altLang="ja-JP" sz="2400" b="1" i="0" u="none" strike="noStrike" kern="1200" cap="none" spc="0" normalizeH="0" baseline="0" noProof="0" dirty="0">
              <a:ln>
                <a:noFill/>
              </a:ln>
              <a:solidFill>
                <a:prstClr val="white"/>
              </a:solidFill>
              <a:effectLst/>
              <a:uLnTx/>
              <a:uFillTx/>
              <a:latin typeface="Arial" panose="020B0604020202020204" pitchFamily="34" charset="0"/>
              <a:ea typeface="游ゴシック Light" panose="020B0300000000000000" pitchFamily="50" charset="-128"/>
              <a:cs typeface="Arial" panose="020B0604020202020204" pitchFamily="34" charset="0"/>
            </a:endParaRPr>
          </a:p>
        </p:txBody>
      </p:sp>
      <p:pic>
        <p:nvPicPr>
          <p:cNvPr id="15" name="図 14" descr="人, テーブル, 水, 座る が含まれている画像&#10;&#10;自動的に生成された説明">
            <a:extLst>
              <a:ext uri="{FF2B5EF4-FFF2-40B4-BE49-F238E27FC236}">
                <a16:creationId xmlns:a16="http://schemas.microsoft.com/office/drawing/2014/main" id="{7E1E143A-9DF9-4F7A-88D3-071B641E4343}"/>
              </a:ext>
            </a:extLst>
          </p:cNvPr>
          <p:cNvPicPr>
            <a:picLocks noChangeAspect="1"/>
          </p:cNvPicPr>
          <p:nvPr/>
        </p:nvPicPr>
        <p:blipFill rotWithShape="1">
          <a:blip r:embed="rId3">
            <a:extLst>
              <a:ext uri="{28A0092B-C50C-407E-A947-70E740481C1C}">
                <a14:useLocalDpi xmlns:a14="http://schemas.microsoft.com/office/drawing/2010/main" val="0"/>
              </a:ext>
            </a:extLst>
          </a:blip>
          <a:srcRect l="14537" t="400" r="19580" b="15924"/>
          <a:stretch/>
        </p:blipFill>
        <p:spPr>
          <a:xfrm>
            <a:off x="8225672" y="2963682"/>
            <a:ext cx="3883172" cy="3778739"/>
          </a:xfrm>
          <a:prstGeom prst="rect">
            <a:avLst/>
          </a:prstGeom>
        </p:spPr>
      </p:pic>
      <p:pic>
        <p:nvPicPr>
          <p:cNvPr id="14" name="Picture 14">
            <a:extLst>
              <a:ext uri="{FF2B5EF4-FFF2-40B4-BE49-F238E27FC236}">
                <a16:creationId xmlns:a16="http://schemas.microsoft.com/office/drawing/2014/main" id="{6BB119A7-8354-48F7-BA6B-6582EE16C5E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2803" b="2"/>
          <a:stretch/>
        </p:blipFill>
        <p:spPr bwMode="auto">
          <a:xfrm>
            <a:off x="4888509" y="2351368"/>
            <a:ext cx="3243616" cy="2209023"/>
          </a:xfrm>
          <a:prstGeom prst="rect">
            <a:avLst/>
          </a:prstGeom>
          <a:noFill/>
          <a:extLst>
            <a:ext uri="{909E8E84-426E-40DD-AFC4-6F175D3DCCD1}">
              <a14:hiddenFill xmlns:a14="http://schemas.microsoft.com/office/drawing/2010/main">
                <a:solidFill>
                  <a:srgbClr val="FFFFFF"/>
                </a:solidFill>
              </a14:hiddenFill>
            </a:ext>
          </a:extLst>
        </p:spPr>
      </p:pic>
      <p:pic>
        <p:nvPicPr>
          <p:cNvPr id="12" name="図 11" descr="屋内, 項目, テーブル, ペア が含まれている画像&#10;&#10;自動的に生成された説明">
            <a:extLst>
              <a:ext uri="{FF2B5EF4-FFF2-40B4-BE49-F238E27FC236}">
                <a16:creationId xmlns:a16="http://schemas.microsoft.com/office/drawing/2014/main" id="{06660739-7536-48AD-92ED-050CE53435C0}"/>
              </a:ext>
            </a:extLst>
          </p:cNvPr>
          <p:cNvPicPr>
            <a:picLocks noChangeAspect="1"/>
          </p:cNvPicPr>
          <p:nvPr/>
        </p:nvPicPr>
        <p:blipFill rotWithShape="1">
          <a:blip r:embed="rId5">
            <a:extLst>
              <a:ext uri="{28A0092B-C50C-407E-A947-70E740481C1C}">
                <a14:useLocalDpi xmlns:a14="http://schemas.microsoft.com/office/drawing/2010/main" val="0"/>
              </a:ext>
            </a:extLst>
          </a:blip>
          <a:srcRect r="5464" b="6"/>
          <a:stretch/>
        </p:blipFill>
        <p:spPr>
          <a:xfrm rot="21600000">
            <a:off x="8225672" y="88588"/>
            <a:ext cx="3883172" cy="2838730"/>
          </a:xfrm>
          <a:prstGeom prst="rect">
            <a:avLst/>
          </a:prstGeom>
        </p:spPr>
      </p:pic>
      <p:pic>
        <p:nvPicPr>
          <p:cNvPr id="14348" name="Picture 12">
            <a:extLst>
              <a:ext uri="{FF2B5EF4-FFF2-40B4-BE49-F238E27FC236}">
                <a16:creationId xmlns:a16="http://schemas.microsoft.com/office/drawing/2014/main" id="{6CABC8BF-7478-44E6-9919-011EF47C1274}"/>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157" t="-402" r="-633" b="3059"/>
          <a:stretch/>
        </p:blipFill>
        <p:spPr bwMode="auto">
          <a:xfrm>
            <a:off x="4888509" y="4560391"/>
            <a:ext cx="3290390" cy="2182030"/>
          </a:xfrm>
          <a:prstGeom prst="rect">
            <a:avLst/>
          </a:prstGeom>
          <a:noFill/>
          <a:extLst>
            <a:ext uri="{909E8E84-426E-40DD-AFC4-6F175D3DCCD1}">
              <a14:hiddenFill xmlns:a14="http://schemas.microsoft.com/office/drawing/2010/main">
                <a:solidFill>
                  <a:srgbClr val="FFFFFF"/>
                </a:solidFill>
              </a14:hiddenFill>
            </a:ext>
          </a:extLst>
        </p:spPr>
      </p:pic>
      <p:sp>
        <p:nvSpPr>
          <p:cNvPr id="10" name="テキスト ボックス 9">
            <a:extLst>
              <a:ext uri="{FF2B5EF4-FFF2-40B4-BE49-F238E27FC236}">
                <a16:creationId xmlns:a16="http://schemas.microsoft.com/office/drawing/2014/main" id="{C63A9320-AC50-45C3-82AD-0B2100F71430}"/>
              </a:ext>
            </a:extLst>
          </p:cNvPr>
          <p:cNvSpPr txBox="1"/>
          <p:nvPr/>
        </p:nvSpPr>
        <p:spPr>
          <a:xfrm>
            <a:off x="1010829" y="782905"/>
            <a:ext cx="2856459" cy="98488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4000" b="1" i="0" u="none" strike="noStrike" kern="1200" cap="none" spc="0" normalizeH="0" baseline="0" noProof="0" dirty="0">
                <a:ln>
                  <a:noFill/>
                </a:ln>
                <a:solidFill>
                  <a:prstClr val="white"/>
                </a:solidFill>
                <a:effectLst/>
                <a:uLnTx/>
                <a:uFillTx/>
                <a:latin typeface="Arial" panose="020B0604020202020204" pitchFamily="34" charset="0"/>
                <a:ea typeface="游ゴシック" panose="020B0400000000000000" pitchFamily="50" charset="-128"/>
                <a:cs typeface="Arial" panose="020B0604020202020204" pitchFamily="34" charset="0"/>
              </a:rPr>
              <a:t>Nowadays</a:t>
            </a:r>
            <a:br>
              <a:rPr kumimoji="1" lang="en-US" altLang="ja-JP" sz="180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br>
            <a:endParaRPr kumimoji="1" lang="ja-JP" altLang="en-US" sz="180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endParaRPr>
          </a:p>
        </p:txBody>
      </p:sp>
      <p:pic>
        <p:nvPicPr>
          <p:cNvPr id="6148" name="Picture 4" descr="ソース画像を表示">
            <a:extLst>
              <a:ext uri="{FF2B5EF4-FFF2-40B4-BE49-F238E27FC236}">
                <a16:creationId xmlns:a16="http://schemas.microsoft.com/office/drawing/2014/main" id="{41347ABB-03A1-494E-A159-D83CE1F89DE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88509" y="88587"/>
            <a:ext cx="3243616" cy="22090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5428926"/>
      </p:ext>
    </p:extLst>
  </p:cSld>
  <p:clrMapOvr>
    <a:overrideClrMapping bg1="dk1" tx1="lt1" bg2="dk2" tx2="lt2" accent1="accent1" accent2="accent2" accent3="accent3" accent4="accent4" accent5="accent5" accent6="accent6" hlink="hlink" folHlink="folHlink"/>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6" name="Rectangle 75">
            <a:extLst>
              <a:ext uri="{FF2B5EF4-FFF2-40B4-BE49-F238E27FC236}">
                <a16:creationId xmlns:a16="http://schemas.microsoft.com/office/drawing/2014/main" id="{12E8CD4E-6381-4807-AA5B-CE0024A8BE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78" name="Rectangle 77">
            <a:extLst>
              <a:ext uri="{FF2B5EF4-FFF2-40B4-BE49-F238E27FC236}">
                <a16:creationId xmlns:a16="http://schemas.microsoft.com/office/drawing/2014/main" id="{7C6A4DDC-3049-4FEA-B9FF-CBCF8B277B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5509" y="548417"/>
            <a:ext cx="7491158" cy="576116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pic>
        <p:nvPicPr>
          <p:cNvPr id="2" name="図 1" descr="おもちゃ, レゴ, 挿絵 が含まれている画像&#10;&#10;自動的に生成された説明">
            <a:extLst>
              <a:ext uri="{FF2B5EF4-FFF2-40B4-BE49-F238E27FC236}">
                <a16:creationId xmlns:a16="http://schemas.microsoft.com/office/drawing/2014/main" id="{DFE261AA-A331-48D8-9624-5D26938D9279}"/>
              </a:ext>
            </a:extLst>
          </p:cNvPr>
          <p:cNvPicPr>
            <a:picLocks noChangeAspect="1"/>
          </p:cNvPicPr>
          <p:nvPr/>
        </p:nvPicPr>
        <p:blipFill rotWithShape="1">
          <a:blip r:embed="rId3">
            <a:extLst>
              <a:ext uri="{28A0092B-C50C-407E-A947-70E740481C1C}">
                <a14:useLocalDpi xmlns:a14="http://schemas.microsoft.com/office/drawing/2010/main" val="0"/>
              </a:ext>
            </a:extLst>
          </a:blip>
          <a:srcRect l="-203" t="164" r="-2294" b="-164"/>
          <a:stretch/>
        </p:blipFill>
        <p:spPr bwMode="auto">
          <a:xfrm>
            <a:off x="930825" y="1598431"/>
            <a:ext cx="2750838" cy="2276852"/>
          </a:xfrm>
          <a:prstGeom prst="rect">
            <a:avLst/>
          </a:prstGeom>
          <a:noFill/>
        </p:spPr>
      </p:pic>
      <p:sp>
        <p:nvSpPr>
          <p:cNvPr id="80" name="Rectangle 79">
            <a:extLst>
              <a:ext uri="{FF2B5EF4-FFF2-40B4-BE49-F238E27FC236}">
                <a16:creationId xmlns:a16="http://schemas.microsoft.com/office/drawing/2014/main" id="{87BCB2CF-F2CE-43B5-93CB-3864795778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1041" y="548418"/>
            <a:ext cx="3704425" cy="186831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82" name="Rectangle 81">
            <a:extLst>
              <a:ext uri="{FF2B5EF4-FFF2-40B4-BE49-F238E27FC236}">
                <a16:creationId xmlns:a16="http://schemas.microsoft.com/office/drawing/2014/main" id="{2C68A941-4039-4496-9008-274182DFFE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1041" y="2529926"/>
            <a:ext cx="3704425" cy="182765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84" name="Rectangle 83">
            <a:extLst>
              <a:ext uri="{FF2B5EF4-FFF2-40B4-BE49-F238E27FC236}">
                <a16:creationId xmlns:a16="http://schemas.microsoft.com/office/drawing/2014/main" id="{878B897E-FBB2-4D71-AA1C-3C4DA4A264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54214" y="4441273"/>
            <a:ext cx="3704425" cy="186831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12" name="テキスト ボックス 11">
            <a:extLst>
              <a:ext uri="{FF2B5EF4-FFF2-40B4-BE49-F238E27FC236}">
                <a16:creationId xmlns:a16="http://schemas.microsoft.com/office/drawing/2014/main" id="{C8D7947C-B6BC-44D3-A671-426BCFC44C70}"/>
              </a:ext>
            </a:extLst>
          </p:cNvPr>
          <p:cNvSpPr txBox="1"/>
          <p:nvPr/>
        </p:nvSpPr>
        <p:spPr>
          <a:xfrm>
            <a:off x="685887" y="721069"/>
            <a:ext cx="2761578"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3600" b="1" i="0" u="none" strike="noStrike" kern="1200" cap="none" spc="0" normalizeH="0" baseline="0" noProof="0" dirty="0">
                <a:ln>
                  <a:noFill/>
                </a:ln>
                <a:solidFill>
                  <a:prstClr val="black"/>
                </a:solidFill>
                <a:effectLst/>
                <a:uLnTx/>
                <a:uFillTx/>
                <a:latin typeface="Arial" panose="020B0604020202020204" pitchFamily="34" charset="0"/>
                <a:ea typeface="游ゴシック" panose="020B0400000000000000" pitchFamily="50" charset="-128"/>
                <a:cs typeface="Arial" panose="020B0604020202020204" pitchFamily="34" charset="0"/>
              </a:rPr>
              <a:t>Mochi-</a:t>
            </a:r>
            <a:r>
              <a:rPr kumimoji="1" lang="en-US" altLang="ja-JP" sz="3600" b="1" i="0" u="none" strike="noStrike" kern="1200" cap="none" spc="0" normalizeH="0" baseline="0" noProof="0" dirty="0" err="1">
                <a:ln>
                  <a:noFill/>
                </a:ln>
                <a:solidFill>
                  <a:prstClr val="black"/>
                </a:solidFill>
                <a:effectLst/>
                <a:uLnTx/>
                <a:uFillTx/>
                <a:latin typeface="Arial" panose="020B0604020202020204" pitchFamily="34" charset="0"/>
                <a:ea typeface="游ゴシック" panose="020B0400000000000000" pitchFamily="50" charset="-128"/>
                <a:cs typeface="Arial" panose="020B0604020202020204" pitchFamily="34" charset="0"/>
              </a:rPr>
              <a:t>tsuki</a:t>
            </a:r>
            <a:endParaRPr kumimoji="1" lang="ja-JP" altLang="en-US" sz="3600" b="1" i="0" u="none" strike="noStrike" kern="1200" cap="none" spc="0" normalizeH="0" baseline="0" noProof="0" dirty="0">
              <a:ln>
                <a:noFill/>
              </a:ln>
              <a:solidFill>
                <a:prstClr val="black"/>
              </a:solidFill>
              <a:effectLst/>
              <a:uLnTx/>
              <a:uFillTx/>
              <a:latin typeface="Arial" panose="020B0604020202020204" pitchFamily="34" charset="0"/>
              <a:ea typeface="游ゴシック" panose="020B0400000000000000" pitchFamily="50" charset="-128"/>
              <a:cs typeface="Arial" panose="020B0604020202020204" pitchFamily="34" charset="0"/>
            </a:endParaRPr>
          </a:p>
        </p:txBody>
      </p:sp>
      <p:sp>
        <p:nvSpPr>
          <p:cNvPr id="14" name="テキスト ボックス 13">
            <a:extLst>
              <a:ext uri="{FF2B5EF4-FFF2-40B4-BE49-F238E27FC236}">
                <a16:creationId xmlns:a16="http://schemas.microsoft.com/office/drawing/2014/main" id="{BBECBB43-AC87-408B-85AE-0C1904C13F0D}"/>
              </a:ext>
            </a:extLst>
          </p:cNvPr>
          <p:cNvSpPr txBox="1"/>
          <p:nvPr/>
        </p:nvSpPr>
        <p:spPr>
          <a:xfrm>
            <a:off x="8482918" y="751233"/>
            <a:ext cx="2744782"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a:ln>
                  <a:noFill/>
                </a:ln>
                <a:solidFill>
                  <a:srgbClr val="333333"/>
                </a:solidFill>
                <a:effectLst/>
                <a:uLnTx/>
                <a:uFillTx/>
                <a:latin typeface="Arial" panose="020B0604020202020204" pitchFamily="34" charset="0"/>
                <a:ea typeface="游ゴシック" panose="020B0400000000000000" pitchFamily="50" charset="-128"/>
                <a:cs typeface="Arial" panose="020B0604020202020204" pitchFamily="34" charset="0"/>
              </a:rPr>
              <a:t>Bread Machine</a:t>
            </a:r>
          </a:p>
        </p:txBody>
      </p:sp>
      <p:pic>
        <p:nvPicPr>
          <p:cNvPr id="23" name="Picture 14">
            <a:extLst>
              <a:ext uri="{FF2B5EF4-FFF2-40B4-BE49-F238E27FC236}">
                <a16:creationId xmlns:a16="http://schemas.microsoft.com/office/drawing/2014/main" id="{E71A19D4-E787-4D96-80C6-90D82BB1B3A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73049" y="721069"/>
            <a:ext cx="3445901" cy="2584425"/>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a:extLst>
              <a:ext uri="{FF2B5EF4-FFF2-40B4-BE49-F238E27FC236}">
                <a16:creationId xmlns:a16="http://schemas.microsoft.com/office/drawing/2014/main" id="{CFDA899F-8AF7-48EC-A9F3-A2A636B931D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92275" y="4786648"/>
            <a:ext cx="1863123" cy="1385668"/>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descr="ソース画像を表示">
            <a:extLst>
              <a:ext uri="{FF2B5EF4-FFF2-40B4-BE49-F238E27FC236}">
                <a16:creationId xmlns:a16="http://schemas.microsoft.com/office/drawing/2014/main" id="{EC1A1547-B481-43C5-A06D-DC035ED748D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73049" y="3521497"/>
            <a:ext cx="3445902" cy="2584426"/>
          </a:xfrm>
          <a:prstGeom prst="rect">
            <a:avLst/>
          </a:prstGeom>
          <a:noFill/>
          <a:extLst>
            <a:ext uri="{909E8E84-426E-40DD-AFC4-6F175D3DCCD1}">
              <a14:hiddenFill xmlns:a14="http://schemas.microsoft.com/office/drawing/2010/main">
                <a:solidFill>
                  <a:srgbClr val="FFFFFF"/>
                </a:solidFill>
              </a14:hiddenFill>
            </a:ext>
          </a:extLst>
        </p:spPr>
      </p:pic>
      <p:pic>
        <p:nvPicPr>
          <p:cNvPr id="5" name="図 4">
            <a:extLst>
              <a:ext uri="{FF2B5EF4-FFF2-40B4-BE49-F238E27FC236}">
                <a16:creationId xmlns:a16="http://schemas.microsoft.com/office/drawing/2014/main" id="{AAAC33CE-85F6-4E6C-A1BA-DCE8594146CB}"/>
              </a:ext>
            </a:extLst>
          </p:cNvPr>
          <p:cNvPicPr>
            <a:picLocks noChangeAspect="1"/>
          </p:cNvPicPr>
          <p:nvPr/>
        </p:nvPicPr>
        <p:blipFill rotWithShape="1">
          <a:blip r:embed="rId7"/>
          <a:srcRect l="12009"/>
          <a:stretch/>
        </p:blipFill>
        <p:spPr>
          <a:xfrm>
            <a:off x="930825" y="4229426"/>
            <a:ext cx="3086225" cy="1972912"/>
          </a:xfrm>
          <a:prstGeom prst="rect">
            <a:avLst/>
          </a:prstGeom>
        </p:spPr>
      </p:pic>
      <p:sp>
        <p:nvSpPr>
          <p:cNvPr id="17" name="テキスト ボックス 16">
            <a:extLst>
              <a:ext uri="{FF2B5EF4-FFF2-40B4-BE49-F238E27FC236}">
                <a16:creationId xmlns:a16="http://schemas.microsoft.com/office/drawing/2014/main" id="{AD6A88A2-4A6D-4B6D-9E2A-E6F5A038900F}"/>
              </a:ext>
            </a:extLst>
          </p:cNvPr>
          <p:cNvSpPr txBox="1"/>
          <p:nvPr/>
        </p:nvSpPr>
        <p:spPr>
          <a:xfrm>
            <a:off x="8054214" y="2339551"/>
            <a:ext cx="3681829" cy="276896"/>
          </a:xfrm>
          <a:prstGeom prst="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050" b="0" i="0" u="none" strike="noStrike" kern="1200" cap="none" spc="0" normalizeH="0" baseline="0" noProof="0" dirty="0">
              <a:ln>
                <a:noFill/>
              </a:ln>
              <a:solidFill>
                <a:prstClr val="black"/>
              </a:solidFill>
              <a:effectLst/>
              <a:uLnTx/>
              <a:uFillTx/>
              <a:latin typeface="Arial" panose="020B0604020202020204" pitchFamily="34" charset="0"/>
              <a:ea typeface="游ゴシック" panose="020B0400000000000000" pitchFamily="50" charset="-128"/>
              <a:cs typeface="Arial" panose="020B0604020202020204" pitchFamily="34" charset="0"/>
            </a:endParaRPr>
          </a:p>
        </p:txBody>
      </p:sp>
      <p:sp>
        <p:nvSpPr>
          <p:cNvPr id="18" name="テキスト ボックス 17">
            <a:extLst>
              <a:ext uri="{FF2B5EF4-FFF2-40B4-BE49-F238E27FC236}">
                <a16:creationId xmlns:a16="http://schemas.microsoft.com/office/drawing/2014/main" id="{0BEF0BF7-AE1E-473B-8D91-A3772ABF93E6}"/>
              </a:ext>
            </a:extLst>
          </p:cNvPr>
          <p:cNvSpPr txBox="1"/>
          <p:nvPr/>
        </p:nvSpPr>
        <p:spPr>
          <a:xfrm>
            <a:off x="8044791" y="4235238"/>
            <a:ext cx="3691252" cy="276896"/>
          </a:xfrm>
          <a:prstGeom prst="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050" b="0" i="0" u="none" strike="noStrike" kern="1200" cap="none" spc="0" normalizeH="0" baseline="0" noProof="0" dirty="0">
              <a:ln>
                <a:noFill/>
              </a:ln>
              <a:solidFill>
                <a:prstClr val="black"/>
              </a:solidFill>
              <a:effectLst/>
              <a:uLnTx/>
              <a:uFillTx/>
              <a:latin typeface="Arial" panose="020B0604020202020204" pitchFamily="34" charset="0"/>
              <a:ea typeface="游ゴシック" panose="020B0400000000000000" pitchFamily="50" charset="-128"/>
              <a:cs typeface="Arial" panose="020B0604020202020204" pitchFamily="34" charset="0"/>
            </a:endParaRPr>
          </a:p>
        </p:txBody>
      </p:sp>
      <p:pic>
        <p:nvPicPr>
          <p:cNvPr id="4" name="図 3" descr="新米のもち米で、食べる分だけちょびっとお餅つき！【ホームベーカリーでお餅つき♪】 |  ピアレキタガワ｜家電製品はもちろん、パソコンなどの情報機器、住宅リフォーム、太陽光発電">
            <a:extLst>
              <a:ext uri="{FF2B5EF4-FFF2-40B4-BE49-F238E27FC236}">
                <a16:creationId xmlns:a16="http://schemas.microsoft.com/office/drawing/2014/main" id="{16DE90A4-8AA2-4B26-A1BC-B7F55D1E1ED2}"/>
              </a:ext>
            </a:extLst>
          </p:cNvPr>
          <p:cNvPicPr>
            <a:picLocks noChangeAspect="1"/>
          </p:cNvPicPr>
          <p:nvPr/>
        </p:nvPicPr>
        <p:blipFill rotWithShape="1">
          <a:blip r:embed="rId8">
            <a:extLst>
              <a:ext uri="{28A0092B-C50C-407E-A947-70E740481C1C}">
                <a14:useLocalDpi xmlns:a14="http://schemas.microsoft.com/office/drawing/2010/main" val="0"/>
              </a:ext>
            </a:extLst>
          </a:blip>
          <a:srcRect l="15557" r="13838" b="2"/>
          <a:stretch/>
        </p:blipFill>
        <p:spPr bwMode="auto">
          <a:xfrm>
            <a:off x="8992275" y="3100357"/>
            <a:ext cx="1863123" cy="1549025"/>
          </a:xfrm>
          <a:prstGeom prst="rect">
            <a:avLst/>
          </a:prstGeom>
          <a:noFill/>
        </p:spPr>
      </p:pic>
      <p:pic>
        <p:nvPicPr>
          <p:cNvPr id="3" name="図 2" descr="ホームベーカリーのおすすめ人気ランキング22選と口コミ＆選び方【2022最新版】 | RANK1[ランク1]｜人気ランキングまとめサイト～国内最大級">
            <a:extLst>
              <a:ext uri="{FF2B5EF4-FFF2-40B4-BE49-F238E27FC236}">
                <a16:creationId xmlns:a16="http://schemas.microsoft.com/office/drawing/2014/main" id="{EE69A386-26E1-4781-B2CE-BE3532F7C0B6}"/>
              </a:ext>
            </a:extLst>
          </p:cNvPr>
          <p:cNvPicPr>
            <a:picLocks noChangeAspect="1"/>
          </p:cNvPicPr>
          <p:nvPr/>
        </p:nvPicPr>
        <p:blipFill rotWithShape="1">
          <a:blip r:embed="rId9">
            <a:extLst>
              <a:ext uri="{28A0092B-C50C-407E-A947-70E740481C1C}">
                <a14:useLocalDpi xmlns:a14="http://schemas.microsoft.com/office/drawing/2010/main" val="0"/>
              </a:ext>
            </a:extLst>
          </a:blip>
          <a:srcRect l="5398" r="14726" b="-1"/>
          <a:stretch/>
        </p:blipFill>
        <p:spPr bwMode="auto">
          <a:xfrm>
            <a:off x="8946070" y="1417595"/>
            <a:ext cx="1863123" cy="1546577"/>
          </a:xfrm>
          <a:prstGeom prst="rect">
            <a:avLst/>
          </a:prstGeom>
          <a:noFill/>
          <a:extLst>
            <a:ext uri="{53640926-AAD7-44D8-BBD7-CCE9431645EC}">
              <a14:shadowObscured xmlns:a14="http://schemas.microsoft.com/office/drawing/2010/main"/>
            </a:ext>
          </a:extLst>
        </p:spPr>
      </p:pic>
    </p:spTree>
    <p:extLst>
      <p:ext uri="{BB962C8B-B14F-4D97-AF65-F5344CB8AC3E}">
        <p14:creationId xmlns:p14="http://schemas.microsoft.com/office/powerpoint/2010/main" val="196214958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 name="Rectangle 80">
            <a:extLst>
              <a:ext uri="{FF2B5EF4-FFF2-40B4-BE49-F238E27FC236}">
                <a16:creationId xmlns:a16="http://schemas.microsoft.com/office/drawing/2014/main" id="{E1750109-3B91-4506-B997-0CD8E35A14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3839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sz="1800" b="0" i="0" u="none" strike="noStrike" kern="1200" cap="none" spc="0" normalizeH="0" baseline="0" noProof="0">
              <a:ln>
                <a:noFill/>
              </a:ln>
              <a:solidFill>
                <a:prstClr val="white"/>
              </a:solidFill>
              <a:effectLst/>
              <a:uLnTx/>
              <a:uFillTx/>
              <a:latin typeface="游ゴシック" panose="020F0502020204030204"/>
              <a:ea typeface="+mn-ea"/>
              <a:cs typeface="+mn-cs"/>
            </a:endParaRPr>
          </a:p>
        </p:txBody>
      </p:sp>
      <p:sp>
        <p:nvSpPr>
          <p:cNvPr id="83" name="Rectangle 82">
            <a:extLst>
              <a:ext uri="{FF2B5EF4-FFF2-40B4-BE49-F238E27FC236}">
                <a16:creationId xmlns:a16="http://schemas.microsoft.com/office/drawing/2014/main" id="{E72D8D1B-59F6-4FF3-8547-9BBB6129F2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1331" y="480060"/>
            <a:ext cx="3442553" cy="2788074"/>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sz="1800" b="0" i="0" u="none" strike="noStrike" kern="1200" cap="none" spc="0" normalizeH="0" baseline="0" noProof="0">
              <a:ln>
                <a:noFill/>
              </a:ln>
              <a:solidFill>
                <a:prstClr val="white"/>
              </a:solidFill>
              <a:effectLst/>
              <a:uLnTx/>
              <a:uFillTx/>
              <a:latin typeface="游ゴシック" panose="020F0502020204030204"/>
              <a:ea typeface="+mn-ea"/>
              <a:cs typeface="+mn-cs"/>
            </a:endParaRPr>
          </a:p>
        </p:txBody>
      </p:sp>
      <p:sp>
        <p:nvSpPr>
          <p:cNvPr id="85" name="Rectangle 84">
            <a:extLst>
              <a:ext uri="{FF2B5EF4-FFF2-40B4-BE49-F238E27FC236}">
                <a16:creationId xmlns:a16="http://schemas.microsoft.com/office/drawing/2014/main" id="{14044C96-7CFD-44DB-A579-D77B0D37C6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35998" y="487090"/>
            <a:ext cx="3588174" cy="2781044"/>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sz="1800" b="0" i="0" u="none" strike="noStrike" kern="1200" cap="none" spc="0" normalizeH="0" baseline="0" noProof="0">
              <a:ln>
                <a:noFill/>
              </a:ln>
              <a:solidFill>
                <a:prstClr val="white"/>
              </a:solidFill>
              <a:effectLst/>
              <a:uLnTx/>
              <a:uFillTx/>
              <a:latin typeface="游ゴシック" panose="020F0502020204030204"/>
              <a:ea typeface="+mn-ea"/>
              <a:cs typeface="+mn-cs"/>
            </a:endParaRPr>
          </a:p>
        </p:txBody>
      </p:sp>
      <p:sp>
        <p:nvSpPr>
          <p:cNvPr id="87" name="Rectangle 86">
            <a:extLst>
              <a:ext uri="{FF2B5EF4-FFF2-40B4-BE49-F238E27FC236}">
                <a16:creationId xmlns:a16="http://schemas.microsoft.com/office/drawing/2014/main" id="{8FC8C21F-9484-4A71-ABFA-6C10682FAC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1331" y="3603670"/>
            <a:ext cx="3442553" cy="2788074"/>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sz="1800" b="0" i="0" u="none" strike="noStrike" kern="1200" cap="none" spc="0" normalizeH="0" baseline="0" noProof="0">
              <a:ln>
                <a:noFill/>
              </a:ln>
              <a:solidFill>
                <a:prstClr val="white"/>
              </a:solidFill>
              <a:effectLst/>
              <a:uLnTx/>
              <a:uFillTx/>
              <a:latin typeface="游ゴシック" panose="020F0502020204030204"/>
              <a:ea typeface="+mn-ea"/>
              <a:cs typeface="+mn-cs"/>
            </a:endParaRPr>
          </a:p>
        </p:txBody>
      </p:sp>
      <p:sp>
        <p:nvSpPr>
          <p:cNvPr id="89" name="Rectangle 88">
            <a:extLst>
              <a:ext uri="{FF2B5EF4-FFF2-40B4-BE49-F238E27FC236}">
                <a16:creationId xmlns:a16="http://schemas.microsoft.com/office/drawing/2014/main" id="{2C444748-5A8D-4B53-89FE-42B455DFA2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25618" y="487090"/>
            <a:ext cx="3588171" cy="5897880"/>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sz="1800" b="0" i="0" u="none" strike="noStrike" kern="1200" cap="none" spc="0" normalizeH="0" baseline="0" noProof="0">
              <a:ln>
                <a:noFill/>
              </a:ln>
              <a:solidFill>
                <a:prstClr val="white"/>
              </a:solidFill>
              <a:effectLst/>
              <a:uLnTx/>
              <a:uFillTx/>
              <a:latin typeface="游ゴシック" panose="020F0502020204030204"/>
              <a:ea typeface="+mn-ea"/>
              <a:cs typeface="+mn-cs"/>
            </a:endParaRPr>
          </a:p>
        </p:txBody>
      </p:sp>
      <p:pic>
        <p:nvPicPr>
          <p:cNvPr id="22" name="Picture 2">
            <a:extLst>
              <a:ext uri="{FF2B5EF4-FFF2-40B4-BE49-F238E27FC236}">
                <a16:creationId xmlns:a16="http://schemas.microsoft.com/office/drawing/2014/main" id="{A487CE1E-DBA6-4DFD-93A3-015E9E4487F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4007" t="16784" r="-187" b="21804"/>
          <a:stretch/>
        </p:blipFill>
        <p:spPr bwMode="auto">
          <a:xfrm>
            <a:off x="434694" y="3429001"/>
            <a:ext cx="3601167" cy="2962744"/>
          </a:xfrm>
          <a:prstGeom prst="rect">
            <a:avLst/>
          </a:prstGeom>
          <a:noFill/>
          <a:extLst>
            <a:ext uri="{909E8E84-426E-40DD-AFC4-6F175D3DCCD1}">
              <a14:hiddenFill xmlns:a14="http://schemas.microsoft.com/office/drawing/2010/main">
                <a:solidFill>
                  <a:srgbClr val="FFFFFF"/>
                </a:solidFill>
              </a14:hiddenFill>
            </a:ext>
          </a:extLst>
        </p:spPr>
      </p:pic>
      <p:sp>
        <p:nvSpPr>
          <p:cNvPr id="91" name="Rectangle 90">
            <a:extLst>
              <a:ext uri="{FF2B5EF4-FFF2-40B4-BE49-F238E27FC236}">
                <a16:creationId xmlns:a16="http://schemas.microsoft.com/office/drawing/2014/main" id="{F4FFA271-A10A-4AC3-8F06-E3313A197A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29502" y="3603670"/>
            <a:ext cx="3601167" cy="2788074"/>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sz="1800" b="0" i="0" u="none" strike="noStrike" kern="1200" cap="none" spc="0" normalizeH="0" baseline="0" noProof="0">
              <a:ln>
                <a:noFill/>
              </a:ln>
              <a:solidFill>
                <a:prstClr val="white"/>
              </a:solidFill>
              <a:effectLst/>
              <a:uLnTx/>
              <a:uFillTx/>
              <a:latin typeface="游ゴシック" panose="020F0502020204030204"/>
              <a:ea typeface="+mn-ea"/>
              <a:cs typeface="+mn-cs"/>
            </a:endParaRPr>
          </a:p>
        </p:txBody>
      </p:sp>
      <p:pic>
        <p:nvPicPr>
          <p:cNvPr id="31" name="Picture 4">
            <a:extLst>
              <a:ext uri="{FF2B5EF4-FFF2-40B4-BE49-F238E27FC236}">
                <a16:creationId xmlns:a16="http://schemas.microsoft.com/office/drawing/2014/main" id="{8D3163D4-BB7E-4BF5-B8C2-052E980116D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835" t="4776" r="7457" b="18481"/>
          <a:stretch/>
        </p:blipFill>
        <p:spPr bwMode="auto">
          <a:xfrm>
            <a:off x="8132379" y="4095389"/>
            <a:ext cx="3624927" cy="2300136"/>
          </a:xfrm>
          <a:prstGeom prst="rect">
            <a:avLst/>
          </a:prstGeom>
          <a:noFill/>
          <a:extLst>
            <a:ext uri="{909E8E84-426E-40DD-AFC4-6F175D3DCCD1}">
              <a14:hiddenFill xmlns:a14="http://schemas.microsoft.com/office/drawing/2010/main">
                <a:solidFill>
                  <a:srgbClr val="FFFFFF"/>
                </a:solidFill>
              </a14:hiddenFill>
            </a:ext>
          </a:extLst>
        </p:spPr>
      </p:pic>
      <p:sp>
        <p:nvSpPr>
          <p:cNvPr id="16" name="テキスト ボックス 15">
            <a:extLst>
              <a:ext uri="{FF2B5EF4-FFF2-40B4-BE49-F238E27FC236}">
                <a16:creationId xmlns:a16="http://schemas.microsoft.com/office/drawing/2014/main" id="{39000BE1-BA73-4F2B-932D-C59946FB506A}"/>
              </a:ext>
            </a:extLst>
          </p:cNvPr>
          <p:cNvSpPr txBox="1"/>
          <p:nvPr/>
        </p:nvSpPr>
        <p:spPr>
          <a:xfrm>
            <a:off x="8690125" y="933366"/>
            <a:ext cx="2949989" cy="584775"/>
          </a:xfrm>
          <a:prstGeom prst="rect">
            <a:avLst/>
          </a:prstGeom>
          <a:noFill/>
        </p:spPr>
        <p:txBody>
          <a:bodyPr wrap="square">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1" lang="en-US" altLang="ja-JP" sz="3200" b="1" i="0" u="none" strike="noStrike" kern="1200" cap="none" spc="55" normalizeH="0" baseline="0" noProof="0" dirty="0">
                <a:ln>
                  <a:noFill/>
                </a:ln>
                <a:solidFill>
                  <a:prstClr val="black"/>
                </a:solidFill>
                <a:effectLst/>
                <a:uLnTx/>
                <a:uFillTx/>
                <a:latin typeface="Arial" panose="020B0604020202020204" pitchFamily="34" charset="0"/>
                <a:ea typeface="游ゴシック" panose="020B0400000000000000" pitchFamily="50" charset="-128"/>
                <a:cs typeface="ＭＳ Ｐゴシック" panose="020B0600070205080204" pitchFamily="50" charset="-128"/>
              </a:rPr>
              <a:t>Store-bought</a:t>
            </a:r>
            <a:endParaRPr kumimoji="1" lang="ja-JP" altLang="ja-JP" sz="24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p:txBody>
      </p:sp>
      <p:pic>
        <p:nvPicPr>
          <p:cNvPr id="2" name="Picture 2">
            <a:extLst>
              <a:ext uri="{FF2B5EF4-FFF2-40B4-BE49-F238E27FC236}">
                <a16:creationId xmlns:a16="http://schemas.microsoft.com/office/drawing/2014/main" id="{6BFA0168-2F97-427A-BC2A-2CED377E3FF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4484" t="18937" r="3080" b="30893"/>
          <a:stretch/>
        </p:blipFill>
        <p:spPr bwMode="auto">
          <a:xfrm>
            <a:off x="8135999" y="2126620"/>
            <a:ext cx="3621308" cy="1964988"/>
          </a:xfrm>
          <a:prstGeom prst="rect">
            <a:avLst/>
          </a:prstGeom>
          <a:noFill/>
          <a:extLst>
            <a:ext uri="{909E8E84-426E-40DD-AFC4-6F175D3DCCD1}">
              <a14:hiddenFill xmlns:a14="http://schemas.microsoft.com/office/drawing/2010/main">
                <a:solidFill>
                  <a:srgbClr val="FFFFFF"/>
                </a:solidFill>
              </a14:hiddenFill>
            </a:ext>
          </a:extLst>
        </p:spPr>
      </p:pic>
      <p:sp>
        <p:nvSpPr>
          <p:cNvPr id="18" name="テキスト ボックス 17">
            <a:extLst>
              <a:ext uri="{FF2B5EF4-FFF2-40B4-BE49-F238E27FC236}">
                <a16:creationId xmlns:a16="http://schemas.microsoft.com/office/drawing/2014/main" id="{D196AE83-1985-40F4-B44F-F155C2C9FC40}"/>
              </a:ext>
            </a:extLst>
          </p:cNvPr>
          <p:cNvSpPr txBox="1"/>
          <p:nvPr/>
        </p:nvSpPr>
        <p:spPr>
          <a:xfrm>
            <a:off x="4073500" y="480060"/>
            <a:ext cx="3476502" cy="2000548"/>
          </a:xfrm>
          <a:prstGeom prst="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800" b="0" i="0" u="none" strike="noStrike" kern="1200" cap="none" spc="55" normalizeH="0" baseline="0" noProof="0" dirty="0">
                <a:ln>
                  <a:noFill/>
                </a:ln>
                <a:solidFill>
                  <a:prstClr val="black"/>
                </a:solidFill>
                <a:effectLst/>
                <a:uLnTx/>
                <a:uFillTx/>
                <a:latin typeface="Arial" panose="020B0604020202020204" pitchFamily="34" charset="0"/>
                <a:ea typeface="游ゴシック" panose="020B0400000000000000" pitchFamily="50" charset="-128"/>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55" normalizeH="0" baseline="0" noProof="0" dirty="0">
                <a:ln>
                  <a:noFill/>
                </a:ln>
                <a:solidFill>
                  <a:prstClr val="black"/>
                </a:solidFill>
                <a:effectLst/>
                <a:uLnTx/>
                <a:uFillTx/>
                <a:latin typeface="Arial" panose="020B0604020202020204" pitchFamily="34" charset="0"/>
                <a:ea typeface="游ゴシック" panose="020B0400000000000000" pitchFamily="50" charset="-128"/>
                <a:cs typeface="+mn-cs"/>
              </a:rPr>
              <a:t>　　</a:t>
            </a:r>
            <a:r>
              <a:rPr kumimoji="1" lang="en-US" altLang="ja-JP" sz="3200" b="1" i="0" u="none" strike="noStrike" kern="1200" cap="none" spc="55" normalizeH="0" baseline="0" noProof="0" dirty="0">
                <a:ln>
                  <a:noFill/>
                </a:ln>
                <a:solidFill>
                  <a:prstClr val="black"/>
                </a:solidFill>
                <a:effectLst/>
                <a:uLnTx/>
                <a:uFillTx/>
                <a:latin typeface="Arial" panose="020B0604020202020204" pitchFamily="34" charset="0"/>
                <a:ea typeface="游ゴシック" panose="020B0400000000000000" pitchFamily="50" charset="-128"/>
                <a:cs typeface="+mn-cs"/>
              </a:rPr>
              <a:t>Homemade</a:t>
            </a:r>
            <a:endParaRPr kumimoji="1" lang="en-US" altLang="ja-JP" sz="2800" b="1" i="0" u="none" strike="noStrike" kern="1200" cap="none" spc="55" normalizeH="0" baseline="0" noProof="0" dirty="0">
              <a:ln>
                <a:noFill/>
              </a:ln>
              <a:solidFill>
                <a:prstClr val="black"/>
              </a:solidFill>
              <a:effectLst/>
              <a:uLnTx/>
              <a:uFillTx/>
              <a:latin typeface="Arial" panose="020B0604020202020204" pitchFamily="34" charset="0"/>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2800" b="0" i="0" u="none" strike="noStrike" kern="1200" cap="none" spc="55" normalizeH="0" baseline="0" noProof="0" dirty="0">
              <a:ln>
                <a:noFill/>
              </a:ln>
              <a:solidFill>
                <a:prstClr val="black"/>
              </a:solidFill>
              <a:effectLst/>
              <a:uLnTx/>
              <a:uFillTx/>
              <a:latin typeface="Arial" panose="020B0604020202020204" pitchFamily="34" charset="0"/>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36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pic>
        <p:nvPicPr>
          <p:cNvPr id="4" name="図 3" descr="肉と野菜の料理&#10;&#10;自動的に生成された説明">
            <a:extLst>
              <a:ext uri="{FF2B5EF4-FFF2-40B4-BE49-F238E27FC236}">
                <a16:creationId xmlns:a16="http://schemas.microsoft.com/office/drawing/2014/main" id="{1DA3261F-8194-44E9-9712-F3127E61479B}"/>
              </a:ext>
            </a:extLst>
          </p:cNvPr>
          <p:cNvPicPr>
            <a:picLocks noChangeAspect="1"/>
          </p:cNvPicPr>
          <p:nvPr/>
        </p:nvPicPr>
        <p:blipFill rotWithShape="1">
          <a:blip r:embed="rId6">
            <a:extLst>
              <a:ext uri="{28A0092B-C50C-407E-A947-70E740481C1C}">
                <a14:useLocalDpi xmlns:a14="http://schemas.microsoft.com/office/drawing/2010/main" val="0"/>
              </a:ext>
            </a:extLst>
          </a:blip>
          <a:srcRect l="-4757" t="7447" r="4757" b="24974"/>
          <a:stretch/>
        </p:blipFill>
        <p:spPr>
          <a:xfrm>
            <a:off x="253801" y="480060"/>
            <a:ext cx="3802201" cy="2948940"/>
          </a:xfrm>
          <a:prstGeom prst="rect">
            <a:avLst/>
          </a:prstGeom>
        </p:spPr>
      </p:pic>
      <p:pic>
        <p:nvPicPr>
          <p:cNvPr id="20" name="Picture 2">
            <a:extLst>
              <a:ext uri="{FF2B5EF4-FFF2-40B4-BE49-F238E27FC236}">
                <a16:creationId xmlns:a16="http://schemas.microsoft.com/office/drawing/2014/main" id="{A6E97384-D373-4E04-A982-FAC40548914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126" t="3048" r="55295" b="18617"/>
          <a:stretch/>
        </p:blipFill>
        <p:spPr bwMode="auto">
          <a:xfrm>
            <a:off x="4056002" y="2094010"/>
            <a:ext cx="3757787" cy="42909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629772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図 1" descr="Fukubukuro">
            <a:extLst>
              <a:ext uri="{FF2B5EF4-FFF2-40B4-BE49-F238E27FC236}">
                <a16:creationId xmlns:a16="http://schemas.microsoft.com/office/drawing/2014/main" id="{A6DAAE51-6D7F-4D4E-8D50-BC0B1C08AC5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2519" b="12481"/>
          <a:stretch/>
        </p:blipFill>
        <p:spPr bwMode="auto">
          <a:xfrm rot="21600000">
            <a:off x="20" y="10"/>
            <a:ext cx="6095980" cy="3428990"/>
          </a:xfrm>
          <a:prstGeom prst="rect">
            <a:avLst/>
          </a:prstGeom>
          <a:noFill/>
        </p:spPr>
      </p:pic>
      <p:pic>
        <p:nvPicPr>
          <p:cNvPr id="3076" name="Picture 4">
            <a:extLst>
              <a:ext uri="{FF2B5EF4-FFF2-40B4-BE49-F238E27FC236}">
                <a16:creationId xmlns:a16="http://schemas.microsoft.com/office/drawing/2014/main" id="{F9E068BB-AAA8-442D-9872-3D728D2D34D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15731"/>
          <a:stretch/>
        </p:blipFill>
        <p:spPr bwMode="auto">
          <a:xfrm>
            <a:off x="6096000" y="10"/>
            <a:ext cx="6096000" cy="3428990"/>
          </a:xfrm>
          <a:prstGeom prst="rect">
            <a:avLst/>
          </a:prstGeom>
          <a:noFill/>
          <a:extLst>
            <a:ext uri="{909E8E84-426E-40DD-AFC4-6F175D3DCCD1}">
              <a14:hiddenFill xmlns:a14="http://schemas.microsoft.com/office/drawing/2010/main">
                <a:solidFill>
                  <a:srgbClr val="FFFFFF"/>
                </a:solidFill>
              </a14:hiddenFill>
            </a:ext>
          </a:extLst>
        </p:spPr>
      </p:pic>
      <p:pic>
        <p:nvPicPr>
          <p:cNvPr id="5" name="図 4" descr="テーブル, ケーキ, 食品, 座る が含まれている画像&#10;&#10;自動的に生成された説明">
            <a:extLst>
              <a:ext uri="{FF2B5EF4-FFF2-40B4-BE49-F238E27FC236}">
                <a16:creationId xmlns:a16="http://schemas.microsoft.com/office/drawing/2014/main" id="{501CAB25-C764-4819-86B3-36295DFFEF48}"/>
              </a:ext>
            </a:extLst>
          </p:cNvPr>
          <p:cNvPicPr>
            <a:picLocks noChangeAspect="1"/>
          </p:cNvPicPr>
          <p:nvPr/>
        </p:nvPicPr>
        <p:blipFill rotWithShape="1">
          <a:blip r:embed="rId5">
            <a:extLst>
              <a:ext uri="{28A0092B-C50C-407E-A947-70E740481C1C}">
                <a14:useLocalDpi xmlns:a14="http://schemas.microsoft.com/office/drawing/2010/main" val="0"/>
              </a:ext>
            </a:extLst>
          </a:blip>
          <a:srcRect b="15730"/>
          <a:stretch/>
        </p:blipFill>
        <p:spPr bwMode="auto">
          <a:xfrm>
            <a:off x="20" y="3429000"/>
            <a:ext cx="6095980" cy="3429000"/>
          </a:xfrm>
          <a:prstGeom prst="rect">
            <a:avLst/>
          </a:prstGeom>
          <a:noFill/>
        </p:spPr>
      </p:pic>
      <p:pic>
        <p:nvPicPr>
          <p:cNvPr id="1026" name="Picture 2">
            <a:extLst>
              <a:ext uri="{FF2B5EF4-FFF2-40B4-BE49-F238E27FC236}">
                <a16:creationId xmlns:a16="http://schemas.microsoft.com/office/drawing/2014/main" id="{E21AC15C-5056-4D60-A1E6-464200DC755C}"/>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3940" b="11790"/>
          <a:stretch/>
        </p:blipFill>
        <p:spPr bwMode="auto">
          <a:xfrm>
            <a:off x="6096000" y="3429000"/>
            <a:ext cx="6096000" cy="3429000"/>
          </a:xfrm>
          <a:prstGeom prst="rect">
            <a:avLst/>
          </a:prstGeom>
          <a:noFill/>
          <a:extLst>
            <a:ext uri="{909E8E84-426E-40DD-AFC4-6F175D3DCCD1}">
              <a14:hiddenFill xmlns:a14="http://schemas.microsoft.com/office/drawing/2010/main">
                <a:solidFill>
                  <a:srgbClr val="FFFFFF"/>
                </a:solidFill>
              </a14:hiddenFill>
            </a:ext>
          </a:extLst>
        </p:spPr>
      </p:pic>
      <p:sp>
        <p:nvSpPr>
          <p:cNvPr id="201" name="Rectangle 200">
            <a:extLst>
              <a:ext uri="{FF2B5EF4-FFF2-40B4-BE49-F238E27FC236}">
                <a16:creationId xmlns:a16="http://schemas.microsoft.com/office/drawing/2014/main" id="{B497CCB5-5FC2-473C-AFCC-2430CEF1DF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409915" y="1742916"/>
            <a:ext cx="3372170" cy="337216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sz="1800" b="0" i="0" u="none" strike="noStrike" kern="1200" cap="none" spc="0" normalizeH="0" baseline="0" noProof="0">
              <a:ln>
                <a:noFill/>
              </a:ln>
              <a:solidFill>
                <a:prstClr val="white"/>
              </a:solidFill>
              <a:effectLst/>
              <a:uLnTx/>
              <a:uFillTx/>
              <a:latin typeface="游ゴシック" panose="020F0502020204030204"/>
              <a:ea typeface="+mn-ea"/>
              <a:cs typeface="+mn-cs"/>
            </a:endParaRPr>
          </a:p>
        </p:txBody>
      </p:sp>
      <p:sp>
        <p:nvSpPr>
          <p:cNvPr id="203" name="Frame 202">
            <a:extLst>
              <a:ext uri="{FF2B5EF4-FFF2-40B4-BE49-F238E27FC236}">
                <a16:creationId xmlns:a16="http://schemas.microsoft.com/office/drawing/2014/main" id="{599C8C75-BFDF-44E7-A028-EEB5EDD588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3971277" y="1304278"/>
            <a:ext cx="4249446" cy="4249444"/>
          </a:xfrm>
          <a:prstGeom prst="frame">
            <a:avLst>
              <a:gd name="adj1" fmla="val 1195"/>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sz="1800" b="0" i="0" u="none" strike="noStrike" kern="1200" cap="none" spc="0" normalizeH="0" baseline="0" noProof="0">
              <a:ln>
                <a:noFill/>
              </a:ln>
              <a:solidFill>
                <a:prstClr val="black"/>
              </a:solidFill>
              <a:effectLst/>
              <a:uLnTx/>
              <a:uFillTx/>
              <a:latin typeface="游ゴシック" panose="020F0502020204030204"/>
              <a:ea typeface="+mn-ea"/>
              <a:cs typeface="+mn-cs"/>
            </a:endParaRPr>
          </a:p>
        </p:txBody>
      </p:sp>
      <p:sp>
        <p:nvSpPr>
          <p:cNvPr id="12" name="テキスト ボックス 11">
            <a:extLst>
              <a:ext uri="{FF2B5EF4-FFF2-40B4-BE49-F238E27FC236}">
                <a16:creationId xmlns:a16="http://schemas.microsoft.com/office/drawing/2014/main" id="{FA396499-7495-4919-A05C-A30B53AA3736}"/>
              </a:ext>
            </a:extLst>
          </p:cNvPr>
          <p:cNvSpPr txBox="1"/>
          <p:nvPr/>
        </p:nvSpPr>
        <p:spPr>
          <a:xfrm>
            <a:off x="4233069" y="2756141"/>
            <a:ext cx="3942742" cy="1345720"/>
          </a:xfrm>
          <a:prstGeom prst="rect">
            <a:avLst/>
          </a:prstGeom>
          <a:noFill/>
        </p:spPr>
        <p:txBody>
          <a:bodyPr vert="horz" lIns="91440" tIns="45720" rIns="91440" bIns="45720" rtlCol="0" anchor="ctr">
            <a:normAutofit lnSpcReduction="10000"/>
          </a:bodyPr>
          <a:lstStyle/>
          <a:p>
            <a:pPr marL="0" marR="0" lvl="0" indent="0" algn="ctr" defTabSz="914400" rtl="0" eaLnBrk="1" fontAlgn="auto" latinLnBrk="0" hangingPunct="1">
              <a:lnSpc>
                <a:spcPct val="150000"/>
              </a:lnSpc>
              <a:spcBef>
                <a:spcPct val="0"/>
              </a:spcBef>
              <a:spcAft>
                <a:spcPts val="600"/>
              </a:spcAft>
              <a:buClrTx/>
              <a:buSzTx/>
              <a:buFontTx/>
              <a:buNone/>
              <a:tabLst/>
              <a:defRPr/>
            </a:pPr>
            <a:r>
              <a:rPr kumimoji="1" lang="en-US" altLang="ja-JP" sz="2800" b="1" i="0" u="none" strike="noStrike" kern="1200" cap="none" spc="0" normalizeH="0" baseline="0" noProof="0" dirty="0">
                <a:ln>
                  <a:noFill/>
                </a:ln>
                <a:solidFill>
                  <a:srgbClr val="080808"/>
                </a:solidFill>
                <a:effectLst/>
                <a:uLnTx/>
                <a:uFillTx/>
                <a:latin typeface="Arial" panose="020B0604020202020204" pitchFamily="34" charset="0"/>
                <a:ea typeface="游ゴシック Light" panose="020B0300000000000000" pitchFamily="50" charset="-128"/>
                <a:cs typeface="Arial" panose="020B0604020202020204" pitchFamily="34" charset="0"/>
              </a:rPr>
              <a:t>New Year’s allowance</a:t>
            </a:r>
          </a:p>
          <a:p>
            <a:pPr marL="0" marR="0" lvl="0" indent="0" algn="ctr" defTabSz="914400" rtl="0" eaLnBrk="1" fontAlgn="auto" latinLnBrk="0" hangingPunct="1">
              <a:lnSpc>
                <a:spcPct val="150000"/>
              </a:lnSpc>
              <a:spcBef>
                <a:spcPct val="0"/>
              </a:spcBef>
              <a:spcAft>
                <a:spcPts val="600"/>
              </a:spcAft>
              <a:buClrTx/>
              <a:buSzTx/>
              <a:buFontTx/>
              <a:buNone/>
              <a:tabLst/>
              <a:defRPr/>
            </a:pPr>
            <a:r>
              <a:rPr kumimoji="1" lang="en-US" altLang="ja-JP" sz="2800" b="1" i="0" u="none" strike="noStrike" kern="1200" cap="none" spc="0" normalizeH="0" baseline="0" noProof="0" dirty="0">
                <a:ln>
                  <a:noFill/>
                </a:ln>
                <a:solidFill>
                  <a:srgbClr val="080808"/>
                </a:solidFill>
                <a:effectLst/>
                <a:uLnTx/>
                <a:uFillTx/>
                <a:latin typeface="Arial" panose="020B0604020202020204" pitchFamily="34" charset="0"/>
                <a:ea typeface="游ゴシック Light" panose="020B0300000000000000" pitchFamily="50" charset="-128"/>
                <a:cs typeface="Arial" panose="020B0604020202020204" pitchFamily="34" charset="0"/>
              </a:rPr>
              <a:t>Grab bags</a:t>
            </a:r>
            <a:endParaRPr kumimoji="1" lang="en-US" altLang="ja-JP" sz="2800" b="0" i="0" u="none" strike="noStrike" kern="1200" cap="none" spc="0" normalizeH="0" baseline="0" noProof="0" dirty="0">
              <a:ln>
                <a:noFill/>
              </a:ln>
              <a:solidFill>
                <a:srgbClr val="080808"/>
              </a:solidFill>
              <a:effectLst/>
              <a:uLnTx/>
              <a:uFillTx/>
              <a:latin typeface="Arial" panose="020B0604020202020204" pitchFamily="34" charset="0"/>
              <a:ea typeface="游ゴシック Light" panose="020B0300000000000000" pitchFamily="50" charset="-128"/>
              <a:cs typeface="Arial" panose="020B0604020202020204" pitchFamily="34" charset="0"/>
            </a:endParaRPr>
          </a:p>
        </p:txBody>
      </p:sp>
    </p:spTree>
    <p:extLst>
      <p:ext uri="{BB962C8B-B14F-4D97-AF65-F5344CB8AC3E}">
        <p14:creationId xmlns:p14="http://schemas.microsoft.com/office/powerpoint/2010/main" val="30682284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5" name="Rectangle 74">
            <a:extLst>
              <a:ext uri="{FF2B5EF4-FFF2-40B4-BE49-F238E27FC236}">
                <a16:creationId xmlns:a16="http://schemas.microsoft.com/office/drawing/2014/main" id="{01795685-3D2C-47A6-A9A8-3BAE022C38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a:extLst>
              <a:ext uri="{FF2B5EF4-FFF2-40B4-BE49-F238E27FC236}">
                <a16:creationId xmlns:a16="http://schemas.microsoft.com/office/drawing/2014/main" id="{CBB5C570-00AD-4B22-B160-165CB945FC2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5432"/>
          <a:stretch/>
        </p:blipFill>
        <p:spPr bwMode="auto">
          <a:xfrm>
            <a:off x="643426" y="10"/>
            <a:ext cx="10905149" cy="6857990"/>
          </a:xfrm>
          <a:prstGeom prst="rect">
            <a:avLst/>
          </a:prstGeom>
          <a:noFill/>
          <a:extLst>
            <a:ext uri="{909E8E84-426E-40DD-AFC4-6F175D3DCCD1}">
              <a14:hiddenFill xmlns:a14="http://schemas.microsoft.com/office/drawing/2010/main">
                <a:solidFill>
                  <a:srgbClr val="FFFFFF"/>
                </a:solidFill>
              </a14:hiddenFill>
            </a:ext>
          </a:extLst>
        </p:spPr>
      </p:pic>
      <p:sp>
        <p:nvSpPr>
          <p:cNvPr id="77" name="Freeform 6">
            <a:extLst>
              <a:ext uri="{FF2B5EF4-FFF2-40B4-BE49-F238E27FC236}">
                <a16:creationId xmlns:a16="http://schemas.microsoft.com/office/drawing/2014/main" id="{74E5C9C3-37C9-425E-A935-0CE649921D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tx1"/>
          </a:solidFill>
          <a:ln w="0">
            <a:noFill/>
            <a:prstDash val="solid"/>
            <a:round/>
            <a:headEnd/>
            <a:tailEnd/>
          </a:ln>
        </p:spPr>
      </p:sp>
      <p:sp>
        <p:nvSpPr>
          <p:cNvPr id="79" name="Freeform 6">
            <a:extLst>
              <a:ext uri="{FF2B5EF4-FFF2-40B4-BE49-F238E27FC236}">
                <a16:creationId xmlns:a16="http://schemas.microsoft.com/office/drawing/2014/main" id="{2526C943-4313-4653-93E0-80AA1FD610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accent1">
              <a:lumMod val="50000"/>
              <a:alpha val="40000"/>
            </a:schemeClr>
          </a:solidFill>
          <a:ln w="0">
            <a:noFill/>
            <a:prstDash val="solid"/>
            <a:round/>
            <a:headEnd/>
            <a:tailEnd/>
          </a:ln>
        </p:spPr>
      </p:sp>
      <p:sp>
        <p:nvSpPr>
          <p:cNvPr id="81" name="Freeform 6">
            <a:extLst>
              <a:ext uri="{FF2B5EF4-FFF2-40B4-BE49-F238E27FC236}">
                <a16:creationId xmlns:a16="http://schemas.microsoft.com/office/drawing/2014/main" id="{15BDA691-46A7-4C7D-9398-AEAD6CEA7A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10800000">
            <a:off x="11306175"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tx1"/>
          </a:solidFill>
          <a:ln w="0">
            <a:noFill/>
            <a:prstDash val="solid"/>
            <a:round/>
            <a:headEnd/>
            <a:tailEnd/>
          </a:ln>
        </p:spPr>
      </p:sp>
      <p:sp>
        <p:nvSpPr>
          <p:cNvPr id="83" name="Freeform 6">
            <a:extLst>
              <a:ext uri="{FF2B5EF4-FFF2-40B4-BE49-F238E27FC236}">
                <a16:creationId xmlns:a16="http://schemas.microsoft.com/office/drawing/2014/main" id="{CD5DAA0A-0AC7-40DE-96E8-1DE5C6B0FE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10800000">
            <a:off x="11306175"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accent1">
              <a:lumMod val="50000"/>
              <a:alpha val="40000"/>
            </a:schemeClr>
          </a:solidFill>
          <a:ln w="0">
            <a:noFill/>
            <a:prstDash val="solid"/>
            <a:round/>
            <a:headEnd/>
            <a:tailEnd/>
          </a:ln>
        </p:spPr>
      </p:sp>
      <p:sp>
        <p:nvSpPr>
          <p:cNvPr id="3" name="テキスト ボックス 2">
            <a:extLst>
              <a:ext uri="{FF2B5EF4-FFF2-40B4-BE49-F238E27FC236}">
                <a16:creationId xmlns:a16="http://schemas.microsoft.com/office/drawing/2014/main" id="{8774BF11-7EFB-48DF-91D0-C634A170298A}"/>
              </a:ext>
            </a:extLst>
          </p:cNvPr>
          <p:cNvSpPr txBox="1"/>
          <p:nvPr/>
        </p:nvSpPr>
        <p:spPr>
          <a:xfrm>
            <a:off x="523875" y="5317240"/>
            <a:ext cx="11210925" cy="744836"/>
          </a:xfrm>
          <a:prstGeom prst="rect">
            <a:avLst/>
          </a:prstGeom>
        </p:spPr>
        <p:txBody>
          <a:bodyPr vert="horz" lIns="91440" tIns="45720" rIns="91440" bIns="45720" rtlCol="0" anchor="ctr">
            <a:normAutofit/>
          </a:bodyPr>
          <a:lstStyle/>
          <a:p>
            <a:pPr algn="ctr">
              <a:lnSpc>
                <a:spcPct val="90000"/>
              </a:lnSpc>
              <a:spcBef>
                <a:spcPct val="0"/>
              </a:spcBef>
              <a:spcAft>
                <a:spcPts val="600"/>
              </a:spcAft>
            </a:pPr>
            <a:endParaRPr lang="en-US" altLang="ja-JP" sz="4000" b="1" dirty="0">
              <a:solidFill>
                <a:schemeClr val="tx1">
                  <a:lumMod val="85000"/>
                  <a:lumOff val="15000"/>
                </a:schemeClr>
              </a:solidFill>
              <a:latin typeface="Arial" panose="020B0604020202020204" pitchFamily="34" charset="0"/>
              <a:ea typeface="+mj-ea"/>
              <a:cs typeface="Arial" panose="020B0604020202020204" pitchFamily="34" charset="0"/>
            </a:endParaRPr>
          </a:p>
        </p:txBody>
      </p:sp>
      <p:sp>
        <p:nvSpPr>
          <p:cNvPr id="14" name="テキスト ボックス 13">
            <a:extLst>
              <a:ext uri="{FF2B5EF4-FFF2-40B4-BE49-F238E27FC236}">
                <a16:creationId xmlns:a16="http://schemas.microsoft.com/office/drawing/2014/main" id="{B646E145-82E3-48C2-9CCB-1F7FA51F05D9}"/>
              </a:ext>
            </a:extLst>
          </p:cNvPr>
          <p:cNvSpPr txBox="1"/>
          <p:nvPr/>
        </p:nvSpPr>
        <p:spPr>
          <a:xfrm>
            <a:off x="6673516" y="6188060"/>
            <a:ext cx="6096000" cy="369332"/>
          </a:xfrm>
          <a:prstGeom prst="rect">
            <a:avLst/>
          </a:prstGeom>
          <a:noFill/>
        </p:spPr>
        <p:txBody>
          <a:bodyPr wrap="square">
            <a:spAutoFit/>
          </a:bodyPr>
          <a:lstStyle/>
          <a:p>
            <a:pPr>
              <a:spcAft>
                <a:spcPts val="600"/>
              </a:spcAft>
            </a:pPr>
            <a:r>
              <a:rPr lang="en-US" altLang="ja-JP" sz="1800" b="1" dirty="0">
                <a:solidFill>
                  <a:schemeClr val="bg2"/>
                </a:solidFill>
                <a:latin typeface="Arial" panose="020B0604020202020204" pitchFamily="34" charset="0"/>
                <a:ea typeface="メイリオ" panose="020B0604030504040204" pitchFamily="50" charset="-128"/>
                <a:cs typeface="Arial" panose="020B0604020202020204" pitchFamily="34" charset="0"/>
              </a:rPr>
              <a:t>by IIN Working Group on Cultures</a:t>
            </a:r>
            <a:endParaRPr lang="ja-JP" altLang="en-US" sz="1800" b="1" dirty="0">
              <a:solidFill>
                <a:schemeClr val="bg2"/>
              </a:solidFill>
              <a:latin typeface="Arial" panose="020B0604020202020204" pitchFamily="34" charset="0"/>
              <a:ea typeface="メイリオ" panose="020B0604030504040204" pitchFamily="50" charset="-128"/>
              <a:cs typeface="Arial" panose="020B0604020202020204" pitchFamily="34" charset="0"/>
            </a:endParaRPr>
          </a:p>
        </p:txBody>
      </p:sp>
      <p:sp>
        <p:nvSpPr>
          <p:cNvPr id="15" name="コンテンツ プレースホルダー 2">
            <a:extLst>
              <a:ext uri="{FF2B5EF4-FFF2-40B4-BE49-F238E27FC236}">
                <a16:creationId xmlns:a16="http://schemas.microsoft.com/office/drawing/2014/main" id="{A373DEC8-DD57-465A-AF84-9246C1A25EE0}"/>
              </a:ext>
            </a:extLst>
          </p:cNvPr>
          <p:cNvSpPr txBox="1">
            <a:spLocks/>
          </p:cNvSpPr>
          <p:nvPr/>
        </p:nvSpPr>
        <p:spPr>
          <a:xfrm>
            <a:off x="643425" y="345137"/>
            <a:ext cx="4756403" cy="901573"/>
          </a:xfrm>
          <a:prstGeom prst="rect">
            <a:avLst/>
          </a:prstGeom>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ctr">
              <a:lnSpc>
                <a:spcPct val="150000"/>
              </a:lnSpc>
              <a:buFont typeface="Arial" panose="020B0604020202020204" pitchFamily="34" charset="0"/>
              <a:buNone/>
            </a:pPr>
            <a:r>
              <a:rPr lang="en-US" altLang="ja-JP" sz="3200" b="1" dirty="0">
                <a:solidFill>
                  <a:schemeClr val="bg1"/>
                </a:solidFill>
                <a:latin typeface="Arial" panose="020B0604020202020204" pitchFamily="34" charset="0"/>
                <a:ea typeface="+mj-ea"/>
                <a:cs typeface="Arial" panose="020B0604020202020204" pitchFamily="34" charset="0"/>
              </a:rPr>
              <a:t>Thank you for your attention!  </a:t>
            </a:r>
            <a:endParaRPr lang="ja-JP" altLang="en-US" sz="3200" b="1" dirty="0">
              <a:solidFill>
                <a:schemeClr val="bg1"/>
              </a:solidFill>
              <a:latin typeface="Arial" panose="020B0604020202020204" pitchFamily="34" charset="0"/>
              <a:ea typeface="+mj-ea"/>
              <a:cs typeface="Arial" panose="020B0604020202020204" pitchFamily="34" charset="0"/>
            </a:endParaRPr>
          </a:p>
        </p:txBody>
      </p:sp>
    </p:spTree>
    <p:extLst>
      <p:ext uri="{BB962C8B-B14F-4D97-AF65-F5344CB8AC3E}">
        <p14:creationId xmlns:p14="http://schemas.microsoft.com/office/powerpoint/2010/main" val="4241027271"/>
      </p:ext>
    </p:extLst>
  </p:cSld>
  <p:clrMapOvr>
    <a:masterClrMapping/>
  </p:clrMapOvr>
  <mc:AlternateContent xmlns:mc="http://schemas.openxmlformats.org/markup-compatibility/2006" xmlns:p14="http://schemas.microsoft.com/office/powerpoint/2010/main">
    <mc:Choice Requires="p14">
      <p:transition spd="slow" p14:dur="2250">
        <p:circle/>
      </p:transition>
    </mc:Choice>
    <mc:Fallback xmlns="">
      <p:transition spd="slow">
        <p:circl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id="{DC35A348-C5D6-4112-9FDD-93A493B01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図 2" descr="テーブル, 小さい, 木製, 部屋 が含まれている画像&#10;&#10;自動的に生成された説明">
            <a:extLst>
              <a:ext uri="{FF2B5EF4-FFF2-40B4-BE49-F238E27FC236}">
                <a16:creationId xmlns:a16="http://schemas.microsoft.com/office/drawing/2014/main" id="{1609C568-27B9-466B-9209-D003A3D5F3B9}"/>
              </a:ext>
            </a:extLst>
          </p:cNvPr>
          <p:cNvPicPr>
            <a:picLocks noChangeAspect="1"/>
          </p:cNvPicPr>
          <p:nvPr/>
        </p:nvPicPr>
        <p:blipFill rotWithShape="1">
          <a:blip r:embed="rId3">
            <a:extLst>
              <a:ext uri="{28A0092B-C50C-407E-A947-70E740481C1C}">
                <a14:useLocalDpi xmlns:a14="http://schemas.microsoft.com/office/drawing/2010/main" val="0"/>
              </a:ext>
            </a:extLst>
          </a:blip>
          <a:srcRect t="865" r="-2" b="-2"/>
          <a:stretch/>
        </p:blipFill>
        <p:spPr>
          <a:xfrm>
            <a:off x="20" y="10"/>
            <a:ext cx="4000480" cy="4005933"/>
          </a:xfrm>
          <a:custGeom>
            <a:avLst/>
            <a:gdLst/>
            <a:ahLst/>
            <a:cxnLst/>
            <a:rect l="l" t="t" r="r" b="b"/>
            <a:pathLst>
              <a:path w="4000500" h="4005943">
                <a:moveTo>
                  <a:pt x="0" y="0"/>
                </a:moveTo>
                <a:lnTo>
                  <a:pt x="4000500" y="0"/>
                </a:lnTo>
                <a:lnTo>
                  <a:pt x="4000500" y="3936797"/>
                </a:lnTo>
                <a:lnTo>
                  <a:pt x="3316514" y="4005943"/>
                </a:lnTo>
                <a:lnTo>
                  <a:pt x="0" y="3964175"/>
                </a:lnTo>
                <a:close/>
              </a:path>
            </a:pathLst>
          </a:custGeom>
        </p:spPr>
      </p:pic>
      <p:pic>
        <p:nvPicPr>
          <p:cNvPr id="4" name="Picture 6" descr="ソース画像を表示">
            <a:extLst>
              <a:ext uri="{FF2B5EF4-FFF2-40B4-BE49-F238E27FC236}">
                <a16:creationId xmlns:a16="http://schemas.microsoft.com/office/drawing/2014/main" id="{8E046556-BD37-4625-B7BB-81C1833A5CA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2883"/>
          <a:stretch/>
        </p:blipFill>
        <p:spPr bwMode="auto">
          <a:xfrm>
            <a:off x="4191001" y="10"/>
            <a:ext cx="4121725" cy="3917529"/>
          </a:xfrm>
          <a:custGeom>
            <a:avLst/>
            <a:gdLst/>
            <a:ahLst/>
            <a:cxnLst/>
            <a:rect l="l" t="t" r="r" b="b"/>
            <a:pathLst>
              <a:path w="3809998" h="3917539">
                <a:moveTo>
                  <a:pt x="0" y="0"/>
                </a:moveTo>
                <a:lnTo>
                  <a:pt x="3809998" y="0"/>
                </a:lnTo>
                <a:lnTo>
                  <a:pt x="3809998" y="3909212"/>
                </a:lnTo>
                <a:lnTo>
                  <a:pt x="1781628" y="3737429"/>
                </a:lnTo>
                <a:lnTo>
                  <a:pt x="0" y="3917539"/>
                </a:lnTo>
                <a:close/>
              </a:path>
            </a:pathLst>
          </a:custGeom>
          <a:noFill/>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39AB9299-1288-4167-AEC0-CD32FCB7A89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8489" r="11341" b="2"/>
          <a:stretch/>
        </p:blipFill>
        <p:spPr bwMode="auto">
          <a:xfrm>
            <a:off x="8412480" y="33318"/>
            <a:ext cx="3440451" cy="3692508"/>
          </a:xfrm>
          <a:custGeom>
            <a:avLst/>
            <a:gdLst/>
            <a:ahLst/>
            <a:cxnLst/>
            <a:rect l="l" t="t" r="r" b="b"/>
            <a:pathLst>
              <a:path w="4000500" h="3959032">
                <a:moveTo>
                  <a:pt x="0" y="0"/>
                </a:moveTo>
                <a:lnTo>
                  <a:pt x="4000500" y="0"/>
                </a:lnTo>
                <a:lnTo>
                  <a:pt x="4000500" y="3959032"/>
                </a:lnTo>
                <a:lnTo>
                  <a:pt x="9072" y="3926114"/>
                </a:lnTo>
                <a:lnTo>
                  <a:pt x="0" y="3925346"/>
                </a:lnTo>
                <a:close/>
              </a:path>
            </a:pathLst>
          </a:custGeom>
          <a:noFill/>
          <a:extLst>
            <a:ext uri="{909E8E84-426E-40DD-AFC4-6F175D3DCCD1}">
              <a14:hiddenFill xmlns:a14="http://schemas.microsoft.com/office/drawing/2010/main">
                <a:solidFill>
                  <a:srgbClr val="FFFFFF"/>
                </a:solidFill>
              </a14:hiddenFill>
            </a:ext>
          </a:extLst>
        </p:spPr>
      </p:pic>
      <p:grpSp>
        <p:nvGrpSpPr>
          <p:cNvPr id="75" name="Group 74">
            <a:extLst>
              <a:ext uri="{FF2B5EF4-FFF2-40B4-BE49-F238E27FC236}">
                <a16:creationId xmlns:a16="http://schemas.microsoft.com/office/drawing/2014/main" id="{AC0B7807-0C83-4963-821A-69B172722E4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528992"/>
            <a:ext cx="12192000" cy="757168"/>
            <a:chOff x="0" y="2959818"/>
            <a:chExt cx="12192000" cy="757168"/>
          </a:xfrm>
        </p:grpSpPr>
        <p:sp>
          <p:nvSpPr>
            <p:cNvPr id="76" name="Freeform: Shape 75">
              <a:extLst>
                <a:ext uri="{FF2B5EF4-FFF2-40B4-BE49-F238E27FC236}">
                  <a16:creationId xmlns:a16="http://schemas.microsoft.com/office/drawing/2014/main" id="{BB027EC7-3252-48A2-A7A4-1741F72E47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959818"/>
              <a:ext cx="12192000" cy="757168"/>
            </a:xfrm>
            <a:custGeom>
              <a:avLst/>
              <a:gdLst>
                <a:gd name="connsiteX0" fmla="*/ 0 w 12192000"/>
                <a:gd name="connsiteY0" fmla="*/ 0 h 757168"/>
                <a:gd name="connsiteX1" fmla="*/ 41653 w 12192000"/>
                <a:gd name="connsiteY1" fmla="*/ 6945 h 757168"/>
                <a:gd name="connsiteX2" fmla="*/ 81317 w 12192000"/>
                <a:gd name="connsiteY2" fmla="*/ 15509 h 757168"/>
                <a:gd name="connsiteX3" fmla="*/ 114150 w 12192000"/>
                <a:gd name="connsiteY3" fmla="*/ 28105 h 757168"/>
                <a:gd name="connsiteX4" fmla="*/ 214865 w 12192000"/>
                <a:gd name="connsiteY4" fmla="*/ 58374 h 757168"/>
                <a:gd name="connsiteX5" fmla="*/ 299237 w 12192000"/>
                <a:gd name="connsiteY5" fmla="*/ 63560 h 757168"/>
                <a:gd name="connsiteX6" fmla="*/ 415570 w 12192000"/>
                <a:gd name="connsiteY6" fmla="*/ 83774 h 757168"/>
                <a:gd name="connsiteX7" fmla="*/ 633210 w 12192000"/>
                <a:gd name="connsiteY7" fmla="*/ 109108 h 757168"/>
                <a:gd name="connsiteX8" fmla="*/ 677567 w 12192000"/>
                <a:gd name="connsiteY8" fmla="*/ 119446 h 757168"/>
                <a:gd name="connsiteX9" fmla="*/ 946429 w 12192000"/>
                <a:gd name="connsiteY9" fmla="*/ 171502 h 757168"/>
                <a:gd name="connsiteX10" fmla="*/ 1163367 w 12192000"/>
                <a:gd name="connsiteY10" fmla="*/ 182106 h 757168"/>
                <a:gd name="connsiteX11" fmla="*/ 1180337 w 12192000"/>
                <a:gd name="connsiteY11" fmla="*/ 181279 h 757168"/>
                <a:gd name="connsiteX12" fmla="*/ 1263939 w 12192000"/>
                <a:gd name="connsiteY12" fmla="*/ 173070 h 757168"/>
                <a:gd name="connsiteX13" fmla="*/ 1392213 w 12192000"/>
                <a:gd name="connsiteY13" fmla="*/ 183225 h 757168"/>
                <a:gd name="connsiteX14" fmla="*/ 1479752 w 12192000"/>
                <a:gd name="connsiteY14" fmla="*/ 205174 h 757168"/>
                <a:gd name="connsiteX15" fmla="*/ 1589813 w 12192000"/>
                <a:gd name="connsiteY15" fmla="*/ 211706 h 757168"/>
                <a:gd name="connsiteX16" fmla="*/ 1716264 w 12192000"/>
                <a:gd name="connsiteY16" fmla="*/ 207459 h 757168"/>
                <a:gd name="connsiteX17" fmla="*/ 1772900 w 12192000"/>
                <a:gd name="connsiteY17" fmla="*/ 208137 h 757168"/>
                <a:gd name="connsiteX18" fmla="*/ 1929319 w 12192000"/>
                <a:gd name="connsiteY18" fmla="*/ 193822 h 757168"/>
                <a:gd name="connsiteX19" fmla="*/ 2021514 w 12192000"/>
                <a:gd name="connsiteY19" fmla="*/ 204186 h 757168"/>
                <a:gd name="connsiteX20" fmla="*/ 2111753 w 12192000"/>
                <a:gd name="connsiteY20" fmla="*/ 223797 h 757168"/>
                <a:gd name="connsiteX21" fmla="*/ 2169356 w 12192000"/>
                <a:gd name="connsiteY21" fmla="*/ 241125 h 757168"/>
                <a:gd name="connsiteX22" fmla="*/ 2286638 w 12192000"/>
                <a:gd name="connsiteY22" fmla="*/ 257382 h 757168"/>
                <a:gd name="connsiteX23" fmla="*/ 2308368 w 12192000"/>
                <a:gd name="connsiteY23" fmla="*/ 256995 h 757168"/>
                <a:gd name="connsiteX24" fmla="*/ 2660621 w 12192000"/>
                <a:gd name="connsiteY24" fmla="*/ 262863 h 757168"/>
                <a:gd name="connsiteX25" fmla="*/ 2801134 w 12192000"/>
                <a:gd name="connsiteY25" fmla="*/ 250006 h 757168"/>
                <a:gd name="connsiteX26" fmla="*/ 2830994 w 12192000"/>
                <a:gd name="connsiteY26" fmla="*/ 249091 h 757168"/>
                <a:gd name="connsiteX27" fmla="*/ 3129084 w 12192000"/>
                <a:gd name="connsiteY27" fmla="*/ 242009 h 757168"/>
                <a:gd name="connsiteX28" fmla="*/ 3162162 w 12192000"/>
                <a:gd name="connsiteY28" fmla="*/ 242789 h 757168"/>
                <a:gd name="connsiteX29" fmla="*/ 3254072 w 12192000"/>
                <a:gd name="connsiteY29" fmla="*/ 251612 h 757168"/>
                <a:gd name="connsiteX30" fmla="*/ 3473491 w 12192000"/>
                <a:gd name="connsiteY30" fmla="*/ 221903 h 757168"/>
                <a:gd name="connsiteX31" fmla="*/ 3691860 w 12192000"/>
                <a:gd name="connsiteY31" fmla="*/ 219228 h 757168"/>
                <a:gd name="connsiteX32" fmla="*/ 3811494 w 12192000"/>
                <a:gd name="connsiteY32" fmla="*/ 225691 h 757168"/>
                <a:gd name="connsiteX33" fmla="*/ 3897533 w 12192000"/>
                <a:gd name="connsiteY33" fmla="*/ 220087 h 757168"/>
                <a:gd name="connsiteX34" fmla="*/ 4109430 w 12192000"/>
                <a:gd name="connsiteY34" fmla="*/ 200477 h 757168"/>
                <a:gd name="connsiteX35" fmla="*/ 4208772 w 12192000"/>
                <a:gd name="connsiteY35" fmla="*/ 200914 h 757168"/>
                <a:gd name="connsiteX36" fmla="*/ 4314641 w 12192000"/>
                <a:gd name="connsiteY36" fmla="*/ 196159 h 757168"/>
                <a:gd name="connsiteX37" fmla="*/ 4577622 w 12192000"/>
                <a:gd name="connsiteY37" fmla="*/ 163774 h 757168"/>
                <a:gd name="connsiteX38" fmla="*/ 4790345 w 12192000"/>
                <a:gd name="connsiteY38" fmla="*/ 177592 h 757168"/>
                <a:gd name="connsiteX39" fmla="*/ 4926164 w 12192000"/>
                <a:gd name="connsiteY39" fmla="*/ 184139 h 757168"/>
                <a:gd name="connsiteX40" fmla="*/ 5088812 w 12192000"/>
                <a:gd name="connsiteY40" fmla="*/ 177401 h 757168"/>
                <a:gd name="connsiteX41" fmla="*/ 5222466 w 12192000"/>
                <a:gd name="connsiteY41" fmla="*/ 162082 h 757168"/>
                <a:gd name="connsiteX42" fmla="*/ 5406528 w 12192000"/>
                <a:gd name="connsiteY42" fmla="*/ 153987 h 757168"/>
                <a:gd name="connsiteX43" fmla="*/ 5590716 w 12192000"/>
                <a:gd name="connsiteY43" fmla="*/ 129490 h 757168"/>
                <a:gd name="connsiteX44" fmla="*/ 5719429 w 12192000"/>
                <a:gd name="connsiteY44" fmla="*/ 110099 h 757168"/>
                <a:gd name="connsiteX45" fmla="*/ 5897895 w 12192000"/>
                <a:gd name="connsiteY45" fmla="*/ 96368 h 757168"/>
                <a:gd name="connsiteX46" fmla="*/ 6169957 w 12192000"/>
                <a:gd name="connsiteY46" fmla="*/ 94411 h 757168"/>
                <a:gd name="connsiteX47" fmla="*/ 6294827 w 12192000"/>
                <a:gd name="connsiteY47" fmla="*/ 99236 h 757168"/>
                <a:gd name="connsiteX48" fmla="*/ 6494261 w 12192000"/>
                <a:gd name="connsiteY48" fmla="*/ 71724 h 757168"/>
                <a:gd name="connsiteX49" fmla="*/ 6579627 w 12192000"/>
                <a:gd name="connsiteY49" fmla="*/ 57883 h 757168"/>
                <a:gd name="connsiteX50" fmla="*/ 6654800 w 12192000"/>
                <a:gd name="connsiteY50" fmla="*/ 77086 h 757168"/>
                <a:gd name="connsiteX51" fmla="*/ 6703059 w 12192000"/>
                <a:gd name="connsiteY51" fmla="*/ 97166 h 757168"/>
                <a:gd name="connsiteX52" fmla="*/ 6859445 w 12192000"/>
                <a:gd name="connsiteY52" fmla="*/ 90481 h 757168"/>
                <a:gd name="connsiteX53" fmla="*/ 7025414 w 12192000"/>
                <a:gd name="connsiteY53" fmla="*/ 83536 h 757168"/>
                <a:gd name="connsiteX54" fmla="*/ 7144137 w 12192000"/>
                <a:gd name="connsiteY54" fmla="*/ 79264 h 757168"/>
                <a:gd name="connsiteX55" fmla="*/ 7291235 w 12192000"/>
                <a:gd name="connsiteY55" fmla="*/ 95367 h 757168"/>
                <a:gd name="connsiteX56" fmla="*/ 7407395 w 12192000"/>
                <a:gd name="connsiteY56" fmla="*/ 104888 h 757168"/>
                <a:gd name="connsiteX57" fmla="*/ 7500837 w 12192000"/>
                <a:gd name="connsiteY57" fmla="*/ 119515 h 757168"/>
                <a:gd name="connsiteX58" fmla="*/ 7533567 w 12192000"/>
                <a:gd name="connsiteY58" fmla="*/ 126955 h 757168"/>
                <a:gd name="connsiteX59" fmla="*/ 7792910 w 12192000"/>
                <a:gd name="connsiteY59" fmla="*/ 185188 h 757168"/>
                <a:gd name="connsiteX60" fmla="*/ 8070699 w 12192000"/>
                <a:gd name="connsiteY60" fmla="*/ 235423 h 757168"/>
                <a:gd name="connsiteX61" fmla="*/ 8253177 w 12192000"/>
                <a:gd name="connsiteY61" fmla="*/ 222473 h 757168"/>
                <a:gd name="connsiteX62" fmla="*/ 8320683 w 12192000"/>
                <a:gd name="connsiteY62" fmla="*/ 226393 h 757168"/>
                <a:gd name="connsiteX63" fmla="*/ 8631438 w 12192000"/>
                <a:gd name="connsiteY63" fmla="*/ 237528 h 757168"/>
                <a:gd name="connsiteX64" fmla="*/ 8686410 w 12192000"/>
                <a:gd name="connsiteY64" fmla="*/ 234877 h 757168"/>
                <a:gd name="connsiteX65" fmla="*/ 8980658 w 12192000"/>
                <a:gd name="connsiteY65" fmla="*/ 273001 h 757168"/>
                <a:gd name="connsiteX66" fmla="*/ 9087625 w 12192000"/>
                <a:gd name="connsiteY66" fmla="*/ 282423 h 757168"/>
                <a:gd name="connsiteX67" fmla="*/ 9186017 w 12192000"/>
                <a:gd name="connsiteY67" fmla="*/ 293875 h 757168"/>
                <a:gd name="connsiteX68" fmla="*/ 9323931 w 12192000"/>
                <a:gd name="connsiteY68" fmla="*/ 302628 h 757168"/>
                <a:gd name="connsiteX69" fmla="*/ 9467213 w 12192000"/>
                <a:gd name="connsiteY69" fmla="*/ 307275 h 757168"/>
                <a:gd name="connsiteX70" fmla="*/ 9626826 w 12192000"/>
                <a:gd name="connsiteY70" fmla="*/ 316213 h 757168"/>
                <a:gd name="connsiteX71" fmla="*/ 9689696 w 12192000"/>
                <a:gd name="connsiteY71" fmla="*/ 324467 h 757168"/>
                <a:gd name="connsiteX72" fmla="*/ 9860526 w 12192000"/>
                <a:gd name="connsiteY72" fmla="*/ 329986 h 757168"/>
                <a:gd name="connsiteX73" fmla="*/ 9949775 w 12192000"/>
                <a:gd name="connsiteY73" fmla="*/ 340386 h 757168"/>
                <a:gd name="connsiteX74" fmla="*/ 10097252 w 12192000"/>
                <a:gd name="connsiteY74" fmla="*/ 349262 h 757168"/>
                <a:gd name="connsiteX75" fmla="*/ 10145261 w 12192000"/>
                <a:gd name="connsiteY75" fmla="*/ 353113 h 757168"/>
                <a:gd name="connsiteX76" fmla="*/ 10188159 w 12192000"/>
                <a:gd name="connsiteY76" fmla="*/ 356124 h 757168"/>
                <a:gd name="connsiteX77" fmla="*/ 10336144 w 12192000"/>
                <a:gd name="connsiteY77" fmla="*/ 348235 h 757168"/>
                <a:gd name="connsiteX78" fmla="*/ 10466847 w 12192000"/>
                <a:gd name="connsiteY78" fmla="*/ 354131 h 757168"/>
                <a:gd name="connsiteX79" fmla="*/ 10696514 w 12192000"/>
                <a:gd name="connsiteY79" fmla="*/ 353575 h 757168"/>
                <a:gd name="connsiteX80" fmla="*/ 10746932 w 12192000"/>
                <a:gd name="connsiteY80" fmla="*/ 360606 h 757168"/>
                <a:gd name="connsiteX81" fmla="*/ 10905388 w 12192000"/>
                <a:gd name="connsiteY81" fmla="*/ 370627 h 757168"/>
                <a:gd name="connsiteX82" fmla="*/ 10995602 w 12192000"/>
                <a:gd name="connsiteY82" fmla="*/ 376691 h 757168"/>
                <a:gd name="connsiteX83" fmla="*/ 11107647 w 12192000"/>
                <a:gd name="connsiteY83" fmla="*/ 373405 h 757168"/>
                <a:gd name="connsiteX84" fmla="*/ 11302440 w 12192000"/>
                <a:gd name="connsiteY84" fmla="*/ 364156 h 757168"/>
                <a:gd name="connsiteX85" fmla="*/ 11353613 w 12192000"/>
                <a:gd name="connsiteY85" fmla="*/ 363785 h 757168"/>
                <a:gd name="connsiteX86" fmla="*/ 11447323 w 12192000"/>
                <a:gd name="connsiteY86" fmla="*/ 359346 h 757168"/>
                <a:gd name="connsiteX87" fmla="*/ 11464292 w 12192000"/>
                <a:gd name="connsiteY87" fmla="*/ 358519 h 757168"/>
                <a:gd name="connsiteX88" fmla="*/ 11607560 w 12192000"/>
                <a:gd name="connsiteY88" fmla="*/ 342370 h 757168"/>
                <a:gd name="connsiteX89" fmla="*/ 11681426 w 12192000"/>
                <a:gd name="connsiteY89" fmla="*/ 344335 h 757168"/>
                <a:gd name="connsiteX90" fmla="*/ 11893565 w 12192000"/>
                <a:gd name="connsiteY90" fmla="*/ 355261 h 757168"/>
                <a:gd name="connsiteX91" fmla="*/ 11983290 w 12192000"/>
                <a:gd name="connsiteY91" fmla="*/ 363588 h 757168"/>
                <a:gd name="connsiteX92" fmla="*/ 12192000 w 12192000"/>
                <a:gd name="connsiteY92" fmla="*/ 388018 h 757168"/>
                <a:gd name="connsiteX93" fmla="*/ 12192000 w 12192000"/>
                <a:gd name="connsiteY93" fmla="*/ 577115 h 757168"/>
                <a:gd name="connsiteX94" fmla="*/ 12157329 w 12192000"/>
                <a:gd name="connsiteY94" fmla="*/ 588862 h 757168"/>
                <a:gd name="connsiteX95" fmla="*/ 12066948 w 12192000"/>
                <a:gd name="connsiteY95" fmla="*/ 586034 h 757168"/>
                <a:gd name="connsiteX96" fmla="*/ 11911344 w 12192000"/>
                <a:gd name="connsiteY96" fmla="*/ 521599 h 757168"/>
                <a:gd name="connsiteX97" fmla="*/ 11847823 w 12192000"/>
                <a:gd name="connsiteY97" fmla="*/ 511785 h 757168"/>
                <a:gd name="connsiteX98" fmla="*/ 11737547 w 12192000"/>
                <a:gd name="connsiteY98" fmla="*/ 502380 h 757168"/>
                <a:gd name="connsiteX99" fmla="*/ 11636052 w 12192000"/>
                <a:gd name="connsiteY99" fmla="*/ 514993 h 757168"/>
                <a:gd name="connsiteX100" fmla="*/ 11394706 w 12192000"/>
                <a:gd name="connsiteY100" fmla="*/ 590867 h 757168"/>
                <a:gd name="connsiteX101" fmla="*/ 11354978 w 12192000"/>
                <a:gd name="connsiteY101" fmla="*/ 597561 h 757168"/>
                <a:gd name="connsiteX102" fmla="*/ 11285306 w 12192000"/>
                <a:gd name="connsiteY102" fmla="*/ 599825 h 757168"/>
                <a:gd name="connsiteX103" fmla="*/ 11008528 w 12192000"/>
                <a:gd name="connsiteY103" fmla="*/ 656670 h 757168"/>
                <a:gd name="connsiteX104" fmla="*/ 10948735 w 12192000"/>
                <a:gd name="connsiteY104" fmla="*/ 652964 h 757168"/>
                <a:gd name="connsiteX105" fmla="*/ 10850698 w 12192000"/>
                <a:gd name="connsiteY105" fmla="*/ 641721 h 757168"/>
                <a:gd name="connsiteX106" fmla="*/ 10744026 w 12192000"/>
                <a:gd name="connsiteY106" fmla="*/ 647769 h 757168"/>
                <a:gd name="connsiteX107" fmla="*/ 10666160 w 12192000"/>
                <a:gd name="connsiteY107" fmla="*/ 651891 h 757168"/>
                <a:gd name="connsiteX108" fmla="*/ 10450521 w 12192000"/>
                <a:gd name="connsiteY108" fmla="*/ 616552 h 757168"/>
                <a:gd name="connsiteX109" fmla="*/ 10271192 w 12192000"/>
                <a:gd name="connsiteY109" fmla="*/ 583498 h 757168"/>
                <a:gd name="connsiteX110" fmla="*/ 10246067 w 12192000"/>
                <a:gd name="connsiteY110" fmla="*/ 585423 h 757168"/>
                <a:gd name="connsiteX111" fmla="*/ 10005027 w 12192000"/>
                <a:gd name="connsiteY111" fmla="*/ 592252 h 757168"/>
                <a:gd name="connsiteX112" fmla="*/ 9898681 w 12192000"/>
                <a:gd name="connsiteY112" fmla="*/ 613195 h 757168"/>
                <a:gd name="connsiteX113" fmla="*/ 9753225 w 12192000"/>
                <a:gd name="connsiteY113" fmla="*/ 629038 h 757168"/>
                <a:gd name="connsiteX114" fmla="*/ 9591376 w 12192000"/>
                <a:gd name="connsiteY114" fmla="*/ 648601 h 757168"/>
                <a:gd name="connsiteX115" fmla="*/ 9472860 w 12192000"/>
                <a:gd name="connsiteY115" fmla="*/ 655936 h 757168"/>
                <a:gd name="connsiteX116" fmla="*/ 9299788 w 12192000"/>
                <a:gd name="connsiteY116" fmla="*/ 636945 h 757168"/>
                <a:gd name="connsiteX117" fmla="*/ 9264605 w 12192000"/>
                <a:gd name="connsiteY117" fmla="*/ 627087 h 757168"/>
                <a:gd name="connsiteX118" fmla="*/ 8926435 w 12192000"/>
                <a:gd name="connsiteY118" fmla="*/ 549269 h 757168"/>
                <a:gd name="connsiteX119" fmla="*/ 8698934 w 12192000"/>
                <a:gd name="connsiteY119" fmla="*/ 536583 h 757168"/>
                <a:gd name="connsiteX120" fmla="*/ 8622862 w 12192000"/>
                <a:gd name="connsiteY120" fmla="*/ 541563 h 757168"/>
                <a:gd name="connsiteX121" fmla="*/ 8482784 w 12192000"/>
                <a:gd name="connsiteY121" fmla="*/ 574094 h 757168"/>
                <a:gd name="connsiteX122" fmla="*/ 8421565 w 12192000"/>
                <a:gd name="connsiteY122" fmla="*/ 576610 h 757168"/>
                <a:gd name="connsiteX123" fmla="*/ 8313469 w 12192000"/>
                <a:gd name="connsiteY123" fmla="*/ 574762 h 757168"/>
                <a:gd name="connsiteX124" fmla="*/ 8079520 w 12192000"/>
                <a:gd name="connsiteY124" fmla="*/ 558685 h 757168"/>
                <a:gd name="connsiteX125" fmla="*/ 7773327 w 12192000"/>
                <a:gd name="connsiteY125" fmla="*/ 558854 h 757168"/>
                <a:gd name="connsiteX126" fmla="*/ 7652477 w 12192000"/>
                <a:gd name="connsiteY126" fmla="*/ 547561 h 757168"/>
                <a:gd name="connsiteX127" fmla="*/ 7522274 w 12192000"/>
                <a:gd name="connsiteY127" fmla="*/ 532150 h 757168"/>
                <a:gd name="connsiteX128" fmla="*/ 7484080 w 12192000"/>
                <a:gd name="connsiteY128" fmla="*/ 530532 h 757168"/>
                <a:gd name="connsiteX129" fmla="*/ 7282277 w 12192000"/>
                <a:gd name="connsiteY129" fmla="*/ 540177 h 757168"/>
                <a:gd name="connsiteX130" fmla="*/ 7235690 w 12192000"/>
                <a:gd name="connsiteY130" fmla="*/ 551282 h 757168"/>
                <a:gd name="connsiteX131" fmla="*/ 7116339 w 12192000"/>
                <a:gd name="connsiteY131" fmla="*/ 539494 h 757168"/>
                <a:gd name="connsiteX132" fmla="*/ 7011067 w 12192000"/>
                <a:gd name="connsiteY132" fmla="*/ 511848 h 757168"/>
                <a:gd name="connsiteX133" fmla="*/ 6403234 w 12192000"/>
                <a:gd name="connsiteY133" fmla="*/ 432296 h 757168"/>
                <a:gd name="connsiteX134" fmla="*/ 6036273 w 12192000"/>
                <a:gd name="connsiteY134" fmla="*/ 412301 h 757168"/>
                <a:gd name="connsiteX135" fmla="*/ 5780467 w 12192000"/>
                <a:gd name="connsiteY135" fmla="*/ 377910 h 757168"/>
                <a:gd name="connsiteX136" fmla="*/ 5739051 w 12192000"/>
                <a:gd name="connsiteY136" fmla="*/ 353609 h 757168"/>
                <a:gd name="connsiteX137" fmla="*/ 5583566 w 12192000"/>
                <a:gd name="connsiteY137" fmla="*/ 321995 h 757168"/>
                <a:gd name="connsiteX138" fmla="*/ 5432030 w 12192000"/>
                <a:gd name="connsiteY138" fmla="*/ 362512 h 757168"/>
                <a:gd name="connsiteX139" fmla="*/ 5241398 w 12192000"/>
                <a:gd name="connsiteY139" fmla="*/ 425781 h 757168"/>
                <a:gd name="connsiteX140" fmla="*/ 5139710 w 12192000"/>
                <a:gd name="connsiteY140" fmla="*/ 421022 h 757168"/>
                <a:gd name="connsiteX141" fmla="*/ 4929402 w 12192000"/>
                <a:gd name="connsiteY141" fmla="*/ 424310 h 757168"/>
                <a:gd name="connsiteX142" fmla="*/ 4782793 w 12192000"/>
                <a:gd name="connsiteY142" fmla="*/ 441046 h 757168"/>
                <a:gd name="connsiteX143" fmla="*/ 4577594 w 12192000"/>
                <a:gd name="connsiteY143" fmla="*/ 459290 h 757168"/>
                <a:gd name="connsiteX144" fmla="*/ 4500826 w 12192000"/>
                <a:gd name="connsiteY144" fmla="*/ 470529 h 757168"/>
                <a:gd name="connsiteX145" fmla="*/ 4317973 w 12192000"/>
                <a:gd name="connsiteY145" fmla="*/ 483649 h 757168"/>
                <a:gd name="connsiteX146" fmla="*/ 4166722 w 12192000"/>
                <a:gd name="connsiteY146" fmla="*/ 490602 h 757168"/>
                <a:gd name="connsiteX147" fmla="*/ 4042814 w 12192000"/>
                <a:gd name="connsiteY147" fmla="*/ 530660 h 757168"/>
                <a:gd name="connsiteX148" fmla="*/ 4002653 w 12192000"/>
                <a:gd name="connsiteY148" fmla="*/ 552594 h 757168"/>
                <a:gd name="connsiteX149" fmla="*/ 3969549 w 12192000"/>
                <a:gd name="connsiteY149" fmla="*/ 566312 h 757168"/>
                <a:gd name="connsiteX150" fmla="*/ 3821685 w 12192000"/>
                <a:gd name="connsiteY150" fmla="*/ 649183 h 757168"/>
                <a:gd name="connsiteX151" fmla="*/ 3805138 w 12192000"/>
                <a:gd name="connsiteY151" fmla="*/ 655947 h 757168"/>
                <a:gd name="connsiteX152" fmla="*/ 3609177 w 12192000"/>
                <a:gd name="connsiteY152" fmla="*/ 687459 h 757168"/>
                <a:gd name="connsiteX153" fmla="*/ 3539727 w 12192000"/>
                <a:gd name="connsiteY153" fmla="*/ 706521 h 757168"/>
                <a:gd name="connsiteX154" fmla="*/ 3396572 w 12192000"/>
                <a:gd name="connsiteY154" fmla="*/ 755681 h 757168"/>
                <a:gd name="connsiteX155" fmla="*/ 3341054 w 12192000"/>
                <a:gd name="connsiteY155" fmla="*/ 754679 h 757168"/>
                <a:gd name="connsiteX156" fmla="*/ 3138775 w 12192000"/>
                <a:gd name="connsiteY156" fmla="*/ 710120 h 757168"/>
                <a:gd name="connsiteX157" fmla="*/ 3037283 w 12192000"/>
                <a:gd name="connsiteY157" fmla="*/ 666453 h 757168"/>
                <a:gd name="connsiteX158" fmla="*/ 3002117 w 12192000"/>
                <a:gd name="connsiteY158" fmla="*/ 649347 h 757168"/>
                <a:gd name="connsiteX159" fmla="*/ 2747294 w 12192000"/>
                <a:gd name="connsiteY159" fmla="*/ 652400 h 757168"/>
                <a:gd name="connsiteX160" fmla="*/ 2676273 w 12192000"/>
                <a:gd name="connsiteY160" fmla="*/ 652304 h 757168"/>
                <a:gd name="connsiteX161" fmla="*/ 2432360 w 12192000"/>
                <a:gd name="connsiteY161" fmla="*/ 657836 h 757168"/>
                <a:gd name="connsiteX162" fmla="*/ 2382311 w 12192000"/>
                <a:gd name="connsiteY162" fmla="*/ 650824 h 757168"/>
                <a:gd name="connsiteX163" fmla="*/ 2055134 w 12192000"/>
                <a:gd name="connsiteY163" fmla="*/ 630053 h 757168"/>
                <a:gd name="connsiteX164" fmla="*/ 2031829 w 12192000"/>
                <a:gd name="connsiteY164" fmla="*/ 639324 h 757168"/>
                <a:gd name="connsiteX165" fmla="*/ 1912764 w 12192000"/>
                <a:gd name="connsiteY165" fmla="*/ 664183 h 757168"/>
                <a:gd name="connsiteX166" fmla="*/ 1755637 w 12192000"/>
                <a:gd name="connsiteY166" fmla="*/ 663960 h 757168"/>
                <a:gd name="connsiteX167" fmla="*/ 1727159 w 12192000"/>
                <a:gd name="connsiteY167" fmla="*/ 659605 h 757168"/>
                <a:gd name="connsiteX168" fmla="*/ 1622470 w 12192000"/>
                <a:gd name="connsiteY168" fmla="*/ 634850 h 757168"/>
                <a:gd name="connsiteX169" fmla="*/ 1385955 w 12192000"/>
                <a:gd name="connsiteY169" fmla="*/ 604522 h 757168"/>
                <a:gd name="connsiteX170" fmla="*/ 1340055 w 12192000"/>
                <a:gd name="connsiteY170" fmla="*/ 595629 h 757168"/>
                <a:gd name="connsiteX171" fmla="*/ 1257271 w 12192000"/>
                <a:gd name="connsiteY171" fmla="*/ 581180 h 757168"/>
                <a:gd name="connsiteX172" fmla="*/ 1031914 w 12192000"/>
                <a:gd name="connsiteY172" fmla="*/ 562692 h 757168"/>
                <a:gd name="connsiteX173" fmla="*/ 922031 w 12192000"/>
                <a:gd name="connsiteY173" fmla="*/ 566853 h 757168"/>
                <a:gd name="connsiteX174" fmla="*/ 873250 w 12192000"/>
                <a:gd name="connsiteY174" fmla="*/ 563724 h 757168"/>
                <a:gd name="connsiteX175" fmla="*/ 711627 w 12192000"/>
                <a:gd name="connsiteY175" fmla="*/ 529880 h 757168"/>
                <a:gd name="connsiteX176" fmla="*/ 311112 w 12192000"/>
                <a:gd name="connsiteY176" fmla="*/ 525106 h 757168"/>
                <a:gd name="connsiteX177" fmla="*/ 184145 w 12192000"/>
                <a:gd name="connsiteY177" fmla="*/ 532188 h 757168"/>
                <a:gd name="connsiteX178" fmla="*/ 116886 w 12192000"/>
                <a:gd name="connsiteY178" fmla="*/ 530572 h 757168"/>
                <a:gd name="connsiteX179" fmla="*/ 23941 w 12192000"/>
                <a:gd name="connsiteY179" fmla="*/ 506433 h 757168"/>
                <a:gd name="connsiteX180" fmla="*/ 0 w 12192000"/>
                <a:gd name="connsiteY180" fmla="*/ 502149 h 7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192000" h="757168">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solidFill>
              <a:srgbClr val="FFFFFF"/>
            </a:solidFill>
            <a:ln w="12700" cap="flat" cmpd="sng" algn="ctr">
              <a:noFill/>
              <a:prstDash val="solid"/>
              <a:miter lim="800000"/>
            </a:ln>
            <a:effectLst>
              <a:outerShdw blurRad="381000" dist="1524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7" name="Freeform: Shape 76">
              <a:extLst>
                <a:ext uri="{FF2B5EF4-FFF2-40B4-BE49-F238E27FC236}">
                  <a16:creationId xmlns:a16="http://schemas.microsoft.com/office/drawing/2014/main" id="{4EBC51E4-7477-4290-BBD0-18AD942C36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959818"/>
              <a:ext cx="12192000" cy="757168"/>
            </a:xfrm>
            <a:custGeom>
              <a:avLst/>
              <a:gdLst>
                <a:gd name="connsiteX0" fmla="*/ 0 w 12192000"/>
                <a:gd name="connsiteY0" fmla="*/ 0 h 757168"/>
                <a:gd name="connsiteX1" fmla="*/ 41653 w 12192000"/>
                <a:gd name="connsiteY1" fmla="*/ 6945 h 757168"/>
                <a:gd name="connsiteX2" fmla="*/ 81317 w 12192000"/>
                <a:gd name="connsiteY2" fmla="*/ 15509 h 757168"/>
                <a:gd name="connsiteX3" fmla="*/ 114150 w 12192000"/>
                <a:gd name="connsiteY3" fmla="*/ 28105 h 757168"/>
                <a:gd name="connsiteX4" fmla="*/ 214865 w 12192000"/>
                <a:gd name="connsiteY4" fmla="*/ 58374 h 757168"/>
                <a:gd name="connsiteX5" fmla="*/ 299237 w 12192000"/>
                <a:gd name="connsiteY5" fmla="*/ 63560 h 757168"/>
                <a:gd name="connsiteX6" fmla="*/ 415570 w 12192000"/>
                <a:gd name="connsiteY6" fmla="*/ 83774 h 757168"/>
                <a:gd name="connsiteX7" fmla="*/ 633210 w 12192000"/>
                <a:gd name="connsiteY7" fmla="*/ 109108 h 757168"/>
                <a:gd name="connsiteX8" fmla="*/ 677567 w 12192000"/>
                <a:gd name="connsiteY8" fmla="*/ 119446 h 757168"/>
                <a:gd name="connsiteX9" fmla="*/ 946429 w 12192000"/>
                <a:gd name="connsiteY9" fmla="*/ 171502 h 757168"/>
                <a:gd name="connsiteX10" fmla="*/ 1163367 w 12192000"/>
                <a:gd name="connsiteY10" fmla="*/ 182106 h 757168"/>
                <a:gd name="connsiteX11" fmla="*/ 1180337 w 12192000"/>
                <a:gd name="connsiteY11" fmla="*/ 181279 h 757168"/>
                <a:gd name="connsiteX12" fmla="*/ 1263939 w 12192000"/>
                <a:gd name="connsiteY12" fmla="*/ 173070 h 757168"/>
                <a:gd name="connsiteX13" fmla="*/ 1392213 w 12192000"/>
                <a:gd name="connsiteY13" fmla="*/ 183225 h 757168"/>
                <a:gd name="connsiteX14" fmla="*/ 1479752 w 12192000"/>
                <a:gd name="connsiteY14" fmla="*/ 205174 h 757168"/>
                <a:gd name="connsiteX15" fmla="*/ 1589813 w 12192000"/>
                <a:gd name="connsiteY15" fmla="*/ 211706 h 757168"/>
                <a:gd name="connsiteX16" fmla="*/ 1716264 w 12192000"/>
                <a:gd name="connsiteY16" fmla="*/ 207459 h 757168"/>
                <a:gd name="connsiteX17" fmla="*/ 1772900 w 12192000"/>
                <a:gd name="connsiteY17" fmla="*/ 208137 h 757168"/>
                <a:gd name="connsiteX18" fmla="*/ 1929319 w 12192000"/>
                <a:gd name="connsiteY18" fmla="*/ 193822 h 757168"/>
                <a:gd name="connsiteX19" fmla="*/ 2021514 w 12192000"/>
                <a:gd name="connsiteY19" fmla="*/ 204186 h 757168"/>
                <a:gd name="connsiteX20" fmla="*/ 2111753 w 12192000"/>
                <a:gd name="connsiteY20" fmla="*/ 223797 h 757168"/>
                <a:gd name="connsiteX21" fmla="*/ 2169356 w 12192000"/>
                <a:gd name="connsiteY21" fmla="*/ 241125 h 757168"/>
                <a:gd name="connsiteX22" fmla="*/ 2286638 w 12192000"/>
                <a:gd name="connsiteY22" fmla="*/ 257382 h 757168"/>
                <a:gd name="connsiteX23" fmla="*/ 2308368 w 12192000"/>
                <a:gd name="connsiteY23" fmla="*/ 256995 h 757168"/>
                <a:gd name="connsiteX24" fmla="*/ 2660621 w 12192000"/>
                <a:gd name="connsiteY24" fmla="*/ 262863 h 757168"/>
                <a:gd name="connsiteX25" fmla="*/ 2801134 w 12192000"/>
                <a:gd name="connsiteY25" fmla="*/ 250006 h 757168"/>
                <a:gd name="connsiteX26" fmla="*/ 2830994 w 12192000"/>
                <a:gd name="connsiteY26" fmla="*/ 249091 h 757168"/>
                <a:gd name="connsiteX27" fmla="*/ 3129084 w 12192000"/>
                <a:gd name="connsiteY27" fmla="*/ 242009 h 757168"/>
                <a:gd name="connsiteX28" fmla="*/ 3162162 w 12192000"/>
                <a:gd name="connsiteY28" fmla="*/ 242789 h 757168"/>
                <a:gd name="connsiteX29" fmla="*/ 3254072 w 12192000"/>
                <a:gd name="connsiteY29" fmla="*/ 251612 h 757168"/>
                <a:gd name="connsiteX30" fmla="*/ 3473491 w 12192000"/>
                <a:gd name="connsiteY30" fmla="*/ 221903 h 757168"/>
                <a:gd name="connsiteX31" fmla="*/ 3691860 w 12192000"/>
                <a:gd name="connsiteY31" fmla="*/ 219228 h 757168"/>
                <a:gd name="connsiteX32" fmla="*/ 3811494 w 12192000"/>
                <a:gd name="connsiteY32" fmla="*/ 225691 h 757168"/>
                <a:gd name="connsiteX33" fmla="*/ 3897533 w 12192000"/>
                <a:gd name="connsiteY33" fmla="*/ 220087 h 757168"/>
                <a:gd name="connsiteX34" fmla="*/ 4109430 w 12192000"/>
                <a:gd name="connsiteY34" fmla="*/ 200477 h 757168"/>
                <a:gd name="connsiteX35" fmla="*/ 4208772 w 12192000"/>
                <a:gd name="connsiteY35" fmla="*/ 200914 h 757168"/>
                <a:gd name="connsiteX36" fmla="*/ 4314641 w 12192000"/>
                <a:gd name="connsiteY36" fmla="*/ 196159 h 757168"/>
                <a:gd name="connsiteX37" fmla="*/ 4577622 w 12192000"/>
                <a:gd name="connsiteY37" fmla="*/ 163774 h 757168"/>
                <a:gd name="connsiteX38" fmla="*/ 4790345 w 12192000"/>
                <a:gd name="connsiteY38" fmla="*/ 177592 h 757168"/>
                <a:gd name="connsiteX39" fmla="*/ 4926164 w 12192000"/>
                <a:gd name="connsiteY39" fmla="*/ 184139 h 757168"/>
                <a:gd name="connsiteX40" fmla="*/ 5088812 w 12192000"/>
                <a:gd name="connsiteY40" fmla="*/ 177401 h 757168"/>
                <a:gd name="connsiteX41" fmla="*/ 5222466 w 12192000"/>
                <a:gd name="connsiteY41" fmla="*/ 162082 h 757168"/>
                <a:gd name="connsiteX42" fmla="*/ 5406528 w 12192000"/>
                <a:gd name="connsiteY42" fmla="*/ 153987 h 757168"/>
                <a:gd name="connsiteX43" fmla="*/ 5590716 w 12192000"/>
                <a:gd name="connsiteY43" fmla="*/ 129490 h 757168"/>
                <a:gd name="connsiteX44" fmla="*/ 5719429 w 12192000"/>
                <a:gd name="connsiteY44" fmla="*/ 110099 h 757168"/>
                <a:gd name="connsiteX45" fmla="*/ 5897895 w 12192000"/>
                <a:gd name="connsiteY45" fmla="*/ 96368 h 757168"/>
                <a:gd name="connsiteX46" fmla="*/ 6169957 w 12192000"/>
                <a:gd name="connsiteY46" fmla="*/ 94411 h 757168"/>
                <a:gd name="connsiteX47" fmla="*/ 6294827 w 12192000"/>
                <a:gd name="connsiteY47" fmla="*/ 99236 h 757168"/>
                <a:gd name="connsiteX48" fmla="*/ 6494261 w 12192000"/>
                <a:gd name="connsiteY48" fmla="*/ 71724 h 757168"/>
                <a:gd name="connsiteX49" fmla="*/ 6579627 w 12192000"/>
                <a:gd name="connsiteY49" fmla="*/ 57883 h 757168"/>
                <a:gd name="connsiteX50" fmla="*/ 6654800 w 12192000"/>
                <a:gd name="connsiteY50" fmla="*/ 77086 h 757168"/>
                <a:gd name="connsiteX51" fmla="*/ 6703059 w 12192000"/>
                <a:gd name="connsiteY51" fmla="*/ 97166 h 757168"/>
                <a:gd name="connsiteX52" fmla="*/ 6859445 w 12192000"/>
                <a:gd name="connsiteY52" fmla="*/ 90481 h 757168"/>
                <a:gd name="connsiteX53" fmla="*/ 7025414 w 12192000"/>
                <a:gd name="connsiteY53" fmla="*/ 83536 h 757168"/>
                <a:gd name="connsiteX54" fmla="*/ 7144137 w 12192000"/>
                <a:gd name="connsiteY54" fmla="*/ 79264 h 757168"/>
                <a:gd name="connsiteX55" fmla="*/ 7291235 w 12192000"/>
                <a:gd name="connsiteY55" fmla="*/ 95367 h 757168"/>
                <a:gd name="connsiteX56" fmla="*/ 7407395 w 12192000"/>
                <a:gd name="connsiteY56" fmla="*/ 104888 h 757168"/>
                <a:gd name="connsiteX57" fmla="*/ 7500837 w 12192000"/>
                <a:gd name="connsiteY57" fmla="*/ 119515 h 757168"/>
                <a:gd name="connsiteX58" fmla="*/ 7533567 w 12192000"/>
                <a:gd name="connsiteY58" fmla="*/ 126955 h 757168"/>
                <a:gd name="connsiteX59" fmla="*/ 7792910 w 12192000"/>
                <a:gd name="connsiteY59" fmla="*/ 185188 h 757168"/>
                <a:gd name="connsiteX60" fmla="*/ 8070699 w 12192000"/>
                <a:gd name="connsiteY60" fmla="*/ 235423 h 757168"/>
                <a:gd name="connsiteX61" fmla="*/ 8253177 w 12192000"/>
                <a:gd name="connsiteY61" fmla="*/ 222473 h 757168"/>
                <a:gd name="connsiteX62" fmla="*/ 8320683 w 12192000"/>
                <a:gd name="connsiteY62" fmla="*/ 226393 h 757168"/>
                <a:gd name="connsiteX63" fmla="*/ 8631438 w 12192000"/>
                <a:gd name="connsiteY63" fmla="*/ 237528 h 757168"/>
                <a:gd name="connsiteX64" fmla="*/ 8686410 w 12192000"/>
                <a:gd name="connsiteY64" fmla="*/ 234877 h 757168"/>
                <a:gd name="connsiteX65" fmla="*/ 8980658 w 12192000"/>
                <a:gd name="connsiteY65" fmla="*/ 273001 h 757168"/>
                <a:gd name="connsiteX66" fmla="*/ 9087625 w 12192000"/>
                <a:gd name="connsiteY66" fmla="*/ 282423 h 757168"/>
                <a:gd name="connsiteX67" fmla="*/ 9186017 w 12192000"/>
                <a:gd name="connsiteY67" fmla="*/ 293875 h 757168"/>
                <a:gd name="connsiteX68" fmla="*/ 9323931 w 12192000"/>
                <a:gd name="connsiteY68" fmla="*/ 302628 h 757168"/>
                <a:gd name="connsiteX69" fmla="*/ 9467213 w 12192000"/>
                <a:gd name="connsiteY69" fmla="*/ 307275 h 757168"/>
                <a:gd name="connsiteX70" fmla="*/ 9626826 w 12192000"/>
                <a:gd name="connsiteY70" fmla="*/ 316213 h 757168"/>
                <a:gd name="connsiteX71" fmla="*/ 9689696 w 12192000"/>
                <a:gd name="connsiteY71" fmla="*/ 324467 h 757168"/>
                <a:gd name="connsiteX72" fmla="*/ 9860526 w 12192000"/>
                <a:gd name="connsiteY72" fmla="*/ 329986 h 757168"/>
                <a:gd name="connsiteX73" fmla="*/ 9949775 w 12192000"/>
                <a:gd name="connsiteY73" fmla="*/ 340386 h 757168"/>
                <a:gd name="connsiteX74" fmla="*/ 10097252 w 12192000"/>
                <a:gd name="connsiteY74" fmla="*/ 349262 h 757168"/>
                <a:gd name="connsiteX75" fmla="*/ 10145261 w 12192000"/>
                <a:gd name="connsiteY75" fmla="*/ 353113 h 757168"/>
                <a:gd name="connsiteX76" fmla="*/ 10188159 w 12192000"/>
                <a:gd name="connsiteY76" fmla="*/ 356124 h 757168"/>
                <a:gd name="connsiteX77" fmla="*/ 10336144 w 12192000"/>
                <a:gd name="connsiteY77" fmla="*/ 348235 h 757168"/>
                <a:gd name="connsiteX78" fmla="*/ 10466847 w 12192000"/>
                <a:gd name="connsiteY78" fmla="*/ 354131 h 757168"/>
                <a:gd name="connsiteX79" fmla="*/ 10696514 w 12192000"/>
                <a:gd name="connsiteY79" fmla="*/ 353575 h 757168"/>
                <a:gd name="connsiteX80" fmla="*/ 10746932 w 12192000"/>
                <a:gd name="connsiteY80" fmla="*/ 360606 h 757168"/>
                <a:gd name="connsiteX81" fmla="*/ 10905388 w 12192000"/>
                <a:gd name="connsiteY81" fmla="*/ 370627 h 757168"/>
                <a:gd name="connsiteX82" fmla="*/ 10995602 w 12192000"/>
                <a:gd name="connsiteY82" fmla="*/ 376691 h 757168"/>
                <a:gd name="connsiteX83" fmla="*/ 11107647 w 12192000"/>
                <a:gd name="connsiteY83" fmla="*/ 373405 h 757168"/>
                <a:gd name="connsiteX84" fmla="*/ 11302440 w 12192000"/>
                <a:gd name="connsiteY84" fmla="*/ 364156 h 757168"/>
                <a:gd name="connsiteX85" fmla="*/ 11353613 w 12192000"/>
                <a:gd name="connsiteY85" fmla="*/ 363785 h 757168"/>
                <a:gd name="connsiteX86" fmla="*/ 11447323 w 12192000"/>
                <a:gd name="connsiteY86" fmla="*/ 359346 h 757168"/>
                <a:gd name="connsiteX87" fmla="*/ 11464292 w 12192000"/>
                <a:gd name="connsiteY87" fmla="*/ 358519 h 757168"/>
                <a:gd name="connsiteX88" fmla="*/ 11607560 w 12192000"/>
                <a:gd name="connsiteY88" fmla="*/ 342370 h 757168"/>
                <a:gd name="connsiteX89" fmla="*/ 11681426 w 12192000"/>
                <a:gd name="connsiteY89" fmla="*/ 344335 h 757168"/>
                <a:gd name="connsiteX90" fmla="*/ 11893565 w 12192000"/>
                <a:gd name="connsiteY90" fmla="*/ 355261 h 757168"/>
                <a:gd name="connsiteX91" fmla="*/ 11983290 w 12192000"/>
                <a:gd name="connsiteY91" fmla="*/ 363588 h 757168"/>
                <a:gd name="connsiteX92" fmla="*/ 12192000 w 12192000"/>
                <a:gd name="connsiteY92" fmla="*/ 388018 h 757168"/>
                <a:gd name="connsiteX93" fmla="*/ 12192000 w 12192000"/>
                <a:gd name="connsiteY93" fmla="*/ 577115 h 757168"/>
                <a:gd name="connsiteX94" fmla="*/ 12157329 w 12192000"/>
                <a:gd name="connsiteY94" fmla="*/ 588862 h 757168"/>
                <a:gd name="connsiteX95" fmla="*/ 12066948 w 12192000"/>
                <a:gd name="connsiteY95" fmla="*/ 586034 h 757168"/>
                <a:gd name="connsiteX96" fmla="*/ 11911344 w 12192000"/>
                <a:gd name="connsiteY96" fmla="*/ 521599 h 757168"/>
                <a:gd name="connsiteX97" fmla="*/ 11847823 w 12192000"/>
                <a:gd name="connsiteY97" fmla="*/ 511785 h 757168"/>
                <a:gd name="connsiteX98" fmla="*/ 11737547 w 12192000"/>
                <a:gd name="connsiteY98" fmla="*/ 502380 h 757168"/>
                <a:gd name="connsiteX99" fmla="*/ 11636052 w 12192000"/>
                <a:gd name="connsiteY99" fmla="*/ 514993 h 757168"/>
                <a:gd name="connsiteX100" fmla="*/ 11394706 w 12192000"/>
                <a:gd name="connsiteY100" fmla="*/ 590867 h 757168"/>
                <a:gd name="connsiteX101" fmla="*/ 11354978 w 12192000"/>
                <a:gd name="connsiteY101" fmla="*/ 597561 h 757168"/>
                <a:gd name="connsiteX102" fmla="*/ 11285306 w 12192000"/>
                <a:gd name="connsiteY102" fmla="*/ 599825 h 757168"/>
                <a:gd name="connsiteX103" fmla="*/ 11008528 w 12192000"/>
                <a:gd name="connsiteY103" fmla="*/ 656670 h 757168"/>
                <a:gd name="connsiteX104" fmla="*/ 10948735 w 12192000"/>
                <a:gd name="connsiteY104" fmla="*/ 652964 h 757168"/>
                <a:gd name="connsiteX105" fmla="*/ 10850698 w 12192000"/>
                <a:gd name="connsiteY105" fmla="*/ 641721 h 757168"/>
                <a:gd name="connsiteX106" fmla="*/ 10744026 w 12192000"/>
                <a:gd name="connsiteY106" fmla="*/ 647769 h 757168"/>
                <a:gd name="connsiteX107" fmla="*/ 10666160 w 12192000"/>
                <a:gd name="connsiteY107" fmla="*/ 651891 h 757168"/>
                <a:gd name="connsiteX108" fmla="*/ 10450521 w 12192000"/>
                <a:gd name="connsiteY108" fmla="*/ 616552 h 757168"/>
                <a:gd name="connsiteX109" fmla="*/ 10271192 w 12192000"/>
                <a:gd name="connsiteY109" fmla="*/ 583498 h 757168"/>
                <a:gd name="connsiteX110" fmla="*/ 10246067 w 12192000"/>
                <a:gd name="connsiteY110" fmla="*/ 585423 h 757168"/>
                <a:gd name="connsiteX111" fmla="*/ 10005027 w 12192000"/>
                <a:gd name="connsiteY111" fmla="*/ 592252 h 757168"/>
                <a:gd name="connsiteX112" fmla="*/ 9898681 w 12192000"/>
                <a:gd name="connsiteY112" fmla="*/ 613195 h 757168"/>
                <a:gd name="connsiteX113" fmla="*/ 9753225 w 12192000"/>
                <a:gd name="connsiteY113" fmla="*/ 629038 h 757168"/>
                <a:gd name="connsiteX114" fmla="*/ 9591376 w 12192000"/>
                <a:gd name="connsiteY114" fmla="*/ 648601 h 757168"/>
                <a:gd name="connsiteX115" fmla="*/ 9472860 w 12192000"/>
                <a:gd name="connsiteY115" fmla="*/ 655936 h 757168"/>
                <a:gd name="connsiteX116" fmla="*/ 9299788 w 12192000"/>
                <a:gd name="connsiteY116" fmla="*/ 636945 h 757168"/>
                <a:gd name="connsiteX117" fmla="*/ 9264605 w 12192000"/>
                <a:gd name="connsiteY117" fmla="*/ 627087 h 757168"/>
                <a:gd name="connsiteX118" fmla="*/ 8926435 w 12192000"/>
                <a:gd name="connsiteY118" fmla="*/ 549269 h 757168"/>
                <a:gd name="connsiteX119" fmla="*/ 8698934 w 12192000"/>
                <a:gd name="connsiteY119" fmla="*/ 536583 h 757168"/>
                <a:gd name="connsiteX120" fmla="*/ 8622862 w 12192000"/>
                <a:gd name="connsiteY120" fmla="*/ 541563 h 757168"/>
                <a:gd name="connsiteX121" fmla="*/ 8482784 w 12192000"/>
                <a:gd name="connsiteY121" fmla="*/ 574094 h 757168"/>
                <a:gd name="connsiteX122" fmla="*/ 8421565 w 12192000"/>
                <a:gd name="connsiteY122" fmla="*/ 576610 h 757168"/>
                <a:gd name="connsiteX123" fmla="*/ 8313469 w 12192000"/>
                <a:gd name="connsiteY123" fmla="*/ 574762 h 757168"/>
                <a:gd name="connsiteX124" fmla="*/ 8079520 w 12192000"/>
                <a:gd name="connsiteY124" fmla="*/ 558685 h 757168"/>
                <a:gd name="connsiteX125" fmla="*/ 7773327 w 12192000"/>
                <a:gd name="connsiteY125" fmla="*/ 558854 h 757168"/>
                <a:gd name="connsiteX126" fmla="*/ 7652477 w 12192000"/>
                <a:gd name="connsiteY126" fmla="*/ 547561 h 757168"/>
                <a:gd name="connsiteX127" fmla="*/ 7522274 w 12192000"/>
                <a:gd name="connsiteY127" fmla="*/ 532150 h 757168"/>
                <a:gd name="connsiteX128" fmla="*/ 7484080 w 12192000"/>
                <a:gd name="connsiteY128" fmla="*/ 530532 h 757168"/>
                <a:gd name="connsiteX129" fmla="*/ 7282277 w 12192000"/>
                <a:gd name="connsiteY129" fmla="*/ 540177 h 757168"/>
                <a:gd name="connsiteX130" fmla="*/ 7235690 w 12192000"/>
                <a:gd name="connsiteY130" fmla="*/ 551282 h 757168"/>
                <a:gd name="connsiteX131" fmla="*/ 7116339 w 12192000"/>
                <a:gd name="connsiteY131" fmla="*/ 539494 h 757168"/>
                <a:gd name="connsiteX132" fmla="*/ 7011067 w 12192000"/>
                <a:gd name="connsiteY132" fmla="*/ 511848 h 757168"/>
                <a:gd name="connsiteX133" fmla="*/ 6403234 w 12192000"/>
                <a:gd name="connsiteY133" fmla="*/ 432296 h 757168"/>
                <a:gd name="connsiteX134" fmla="*/ 6036273 w 12192000"/>
                <a:gd name="connsiteY134" fmla="*/ 412301 h 757168"/>
                <a:gd name="connsiteX135" fmla="*/ 5780467 w 12192000"/>
                <a:gd name="connsiteY135" fmla="*/ 377910 h 757168"/>
                <a:gd name="connsiteX136" fmla="*/ 5739051 w 12192000"/>
                <a:gd name="connsiteY136" fmla="*/ 353609 h 757168"/>
                <a:gd name="connsiteX137" fmla="*/ 5583566 w 12192000"/>
                <a:gd name="connsiteY137" fmla="*/ 321995 h 757168"/>
                <a:gd name="connsiteX138" fmla="*/ 5432030 w 12192000"/>
                <a:gd name="connsiteY138" fmla="*/ 362512 h 757168"/>
                <a:gd name="connsiteX139" fmla="*/ 5241398 w 12192000"/>
                <a:gd name="connsiteY139" fmla="*/ 425781 h 757168"/>
                <a:gd name="connsiteX140" fmla="*/ 5139710 w 12192000"/>
                <a:gd name="connsiteY140" fmla="*/ 421022 h 757168"/>
                <a:gd name="connsiteX141" fmla="*/ 4929402 w 12192000"/>
                <a:gd name="connsiteY141" fmla="*/ 424310 h 757168"/>
                <a:gd name="connsiteX142" fmla="*/ 4782793 w 12192000"/>
                <a:gd name="connsiteY142" fmla="*/ 441046 h 757168"/>
                <a:gd name="connsiteX143" fmla="*/ 4577594 w 12192000"/>
                <a:gd name="connsiteY143" fmla="*/ 459290 h 757168"/>
                <a:gd name="connsiteX144" fmla="*/ 4500826 w 12192000"/>
                <a:gd name="connsiteY144" fmla="*/ 470529 h 757168"/>
                <a:gd name="connsiteX145" fmla="*/ 4317973 w 12192000"/>
                <a:gd name="connsiteY145" fmla="*/ 483649 h 757168"/>
                <a:gd name="connsiteX146" fmla="*/ 4166722 w 12192000"/>
                <a:gd name="connsiteY146" fmla="*/ 490602 h 757168"/>
                <a:gd name="connsiteX147" fmla="*/ 4042814 w 12192000"/>
                <a:gd name="connsiteY147" fmla="*/ 530660 h 757168"/>
                <a:gd name="connsiteX148" fmla="*/ 4002653 w 12192000"/>
                <a:gd name="connsiteY148" fmla="*/ 552594 h 757168"/>
                <a:gd name="connsiteX149" fmla="*/ 3969549 w 12192000"/>
                <a:gd name="connsiteY149" fmla="*/ 566312 h 757168"/>
                <a:gd name="connsiteX150" fmla="*/ 3821685 w 12192000"/>
                <a:gd name="connsiteY150" fmla="*/ 649183 h 757168"/>
                <a:gd name="connsiteX151" fmla="*/ 3805138 w 12192000"/>
                <a:gd name="connsiteY151" fmla="*/ 655947 h 757168"/>
                <a:gd name="connsiteX152" fmla="*/ 3609177 w 12192000"/>
                <a:gd name="connsiteY152" fmla="*/ 687459 h 757168"/>
                <a:gd name="connsiteX153" fmla="*/ 3539727 w 12192000"/>
                <a:gd name="connsiteY153" fmla="*/ 706521 h 757168"/>
                <a:gd name="connsiteX154" fmla="*/ 3396572 w 12192000"/>
                <a:gd name="connsiteY154" fmla="*/ 755681 h 757168"/>
                <a:gd name="connsiteX155" fmla="*/ 3341054 w 12192000"/>
                <a:gd name="connsiteY155" fmla="*/ 754679 h 757168"/>
                <a:gd name="connsiteX156" fmla="*/ 3138775 w 12192000"/>
                <a:gd name="connsiteY156" fmla="*/ 710120 h 757168"/>
                <a:gd name="connsiteX157" fmla="*/ 3037283 w 12192000"/>
                <a:gd name="connsiteY157" fmla="*/ 666453 h 757168"/>
                <a:gd name="connsiteX158" fmla="*/ 3002117 w 12192000"/>
                <a:gd name="connsiteY158" fmla="*/ 649347 h 757168"/>
                <a:gd name="connsiteX159" fmla="*/ 2747294 w 12192000"/>
                <a:gd name="connsiteY159" fmla="*/ 652400 h 757168"/>
                <a:gd name="connsiteX160" fmla="*/ 2676273 w 12192000"/>
                <a:gd name="connsiteY160" fmla="*/ 652304 h 757168"/>
                <a:gd name="connsiteX161" fmla="*/ 2432360 w 12192000"/>
                <a:gd name="connsiteY161" fmla="*/ 657836 h 757168"/>
                <a:gd name="connsiteX162" fmla="*/ 2382311 w 12192000"/>
                <a:gd name="connsiteY162" fmla="*/ 650824 h 757168"/>
                <a:gd name="connsiteX163" fmla="*/ 2055134 w 12192000"/>
                <a:gd name="connsiteY163" fmla="*/ 630053 h 757168"/>
                <a:gd name="connsiteX164" fmla="*/ 2031829 w 12192000"/>
                <a:gd name="connsiteY164" fmla="*/ 639324 h 757168"/>
                <a:gd name="connsiteX165" fmla="*/ 1912764 w 12192000"/>
                <a:gd name="connsiteY165" fmla="*/ 664183 h 757168"/>
                <a:gd name="connsiteX166" fmla="*/ 1755637 w 12192000"/>
                <a:gd name="connsiteY166" fmla="*/ 663960 h 757168"/>
                <a:gd name="connsiteX167" fmla="*/ 1727159 w 12192000"/>
                <a:gd name="connsiteY167" fmla="*/ 659605 h 757168"/>
                <a:gd name="connsiteX168" fmla="*/ 1622470 w 12192000"/>
                <a:gd name="connsiteY168" fmla="*/ 634850 h 757168"/>
                <a:gd name="connsiteX169" fmla="*/ 1385955 w 12192000"/>
                <a:gd name="connsiteY169" fmla="*/ 604522 h 757168"/>
                <a:gd name="connsiteX170" fmla="*/ 1340055 w 12192000"/>
                <a:gd name="connsiteY170" fmla="*/ 595629 h 757168"/>
                <a:gd name="connsiteX171" fmla="*/ 1257271 w 12192000"/>
                <a:gd name="connsiteY171" fmla="*/ 581180 h 757168"/>
                <a:gd name="connsiteX172" fmla="*/ 1031914 w 12192000"/>
                <a:gd name="connsiteY172" fmla="*/ 562692 h 757168"/>
                <a:gd name="connsiteX173" fmla="*/ 922031 w 12192000"/>
                <a:gd name="connsiteY173" fmla="*/ 566853 h 757168"/>
                <a:gd name="connsiteX174" fmla="*/ 873250 w 12192000"/>
                <a:gd name="connsiteY174" fmla="*/ 563724 h 757168"/>
                <a:gd name="connsiteX175" fmla="*/ 711627 w 12192000"/>
                <a:gd name="connsiteY175" fmla="*/ 529880 h 757168"/>
                <a:gd name="connsiteX176" fmla="*/ 311112 w 12192000"/>
                <a:gd name="connsiteY176" fmla="*/ 525106 h 757168"/>
                <a:gd name="connsiteX177" fmla="*/ 184145 w 12192000"/>
                <a:gd name="connsiteY177" fmla="*/ 532188 h 757168"/>
                <a:gd name="connsiteX178" fmla="*/ 116886 w 12192000"/>
                <a:gd name="connsiteY178" fmla="*/ 530572 h 757168"/>
                <a:gd name="connsiteX179" fmla="*/ 23941 w 12192000"/>
                <a:gd name="connsiteY179" fmla="*/ 506433 h 757168"/>
                <a:gd name="connsiteX180" fmla="*/ 0 w 12192000"/>
                <a:gd name="connsiteY180" fmla="*/ 502149 h 7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192000" h="757168">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blipFill>
              <a:blip r:embed="rId6">
                <a:alphaModFix amt="57000"/>
              </a:blip>
              <a:tile tx="0" ty="0" sx="100000" sy="100000" flip="none" algn="tl"/>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11" name="テキスト ボックス 10">
            <a:extLst>
              <a:ext uri="{FF2B5EF4-FFF2-40B4-BE49-F238E27FC236}">
                <a16:creationId xmlns:a16="http://schemas.microsoft.com/office/drawing/2014/main" id="{AED8C5B0-402F-42EF-A7D5-2B3360F6DFF6}"/>
              </a:ext>
            </a:extLst>
          </p:cNvPr>
          <p:cNvSpPr txBox="1"/>
          <p:nvPr/>
        </p:nvSpPr>
        <p:spPr>
          <a:xfrm>
            <a:off x="1328345" y="4971915"/>
            <a:ext cx="10226346" cy="1200329"/>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a:spAutoFit/>
          </a:bodyPr>
          <a:lstStyle/>
          <a:p>
            <a:pPr>
              <a:lnSpc>
                <a:spcPct val="150000"/>
              </a:lnSpc>
            </a:pPr>
            <a:r>
              <a:rPr lang="en-US" altLang="ja-JP" sz="3600" b="1" dirty="0" err="1">
                <a:solidFill>
                  <a:schemeClr val="bg1"/>
                </a:solidFill>
                <a:effectLst/>
                <a:latin typeface="Arial" panose="020B0604020202020204" pitchFamily="34" charset="0"/>
                <a:cs typeface="Arial" panose="020B0604020202020204" pitchFamily="34" charset="0"/>
              </a:rPr>
              <a:t>Shime-kazari</a:t>
            </a:r>
            <a:r>
              <a:rPr lang="en-US" altLang="ja-JP" sz="3600" b="1" dirty="0">
                <a:solidFill>
                  <a:schemeClr val="bg1"/>
                </a:solidFill>
                <a:latin typeface="Arial" panose="020B0604020202020204" pitchFamily="34" charset="0"/>
                <a:cs typeface="Arial" panose="020B0604020202020204" pitchFamily="34" charset="0"/>
              </a:rPr>
              <a:t>           </a:t>
            </a:r>
            <a:r>
              <a:rPr lang="ja-JP" altLang="en-US" sz="3600" b="1" dirty="0">
                <a:solidFill>
                  <a:schemeClr val="bg1"/>
                </a:solidFill>
                <a:latin typeface="Arial" panose="020B0604020202020204" pitchFamily="34" charset="0"/>
                <a:cs typeface="Arial" panose="020B0604020202020204" pitchFamily="34" charset="0"/>
              </a:rPr>
              <a:t>　</a:t>
            </a:r>
            <a:r>
              <a:rPr lang="en-US" altLang="ja-JP" sz="3600" b="1" dirty="0">
                <a:solidFill>
                  <a:schemeClr val="bg1"/>
                </a:solidFill>
                <a:latin typeface="Arial" panose="020B0604020202020204" pitchFamily="34" charset="0"/>
                <a:cs typeface="Arial" panose="020B0604020202020204" pitchFamily="34" charset="0"/>
              </a:rPr>
              <a:t>     </a:t>
            </a:r>
            <a:r>
              <a:rPr lang="en-US" altLang="ja-JP" sz="3600" b="1" dirty="0" err="1">
                <a:solidFill>
                  <a:schemeClr val="bg1"/>
                </a:solidFill>
                <a:latin typeface="Arial" panose="020B0604020202020204" pitchFamily="34" charset="0"/>
                <a:cs typeface="Arial" panose="020B0604020202020204" pitchFamily="34" charset="0"/>
              </a:rPr>
              <a:t>Kado-matsu</a:t>
            </a:r>
            <a:endParaRPr lang="en-US" altLang="ja-JP" sz="3600" b="1" dirty="0">
              <a:solidFill>
                <a:schemeClr val="bg1"/>
              </a:solidFill>
              <a:effectLst/>
              <a:latin typeface="Arial" panose="020B0604020202020204" pitchFamily="34" charset="0"/>
              <a:cs typeface="Arial" panose="020B0604020202020204" pitchFamily="34" charset="0"/>
            </a:endParaRPr>
          </a:p>
          <a:p>
            <a:pPr algn="ctr"/>
            <a:endParaRPr lang="en-US" altLang="ja-JP"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6062984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7">
            <a:extLst>
              <a:ext uri="{FF2B5EF4-FFF2-40B4-BE49-F238E27FC236}">
                <a16:creationId xmlns:a16="http://schemas.microsoft.com/office/drawing/2014/main" id="{7EBFDB7D-DD97-44CE-AFFB-458781A3DB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997"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図 2" descr="テーブル, 小さい, 木製, 部屋 が含まれている画像&#10;&#10;自動的に生成された説明">
            <a:extLst>
              <a:ext uri="{FF2B5EF4-FFF2-40B4-BE49-F238E27FC236}">
                <a16:creationId xmlns:a16="http://schemas.microsoft.com/office/drawing/2014/main" id="{1C824A83-81FD-46C2-9627-9652A76D5268}"/>
              </a:ext>
            </a:extLst>
          </p:cNvPr>
          <p:cNvPicPr>
            <a:picLocks noChangeAspect="1"/>
          </p:cNvPicPr>
          <p:nvPr/>
        </p:nvPicPr>
        <p:blipFill rotWithShape="1">
          <a:blip r:embed="rId3">
            <a:extLst>
              <a:ext uri="{28A0092B-C50C-407E-A947-70E740481C1C}">
                <a14:useLocalDpi xmlns:a14="http://schemas.microsoft.com/office/drawing/2010/main" val="0"/>
              </a:ext>
            </a:extLst>
          </a:blip>
          <a:srcRect t="16649" r="-2" b="10132"/>
          <a:stretch/>
        </p:blipFill>
        <p:spPr>
          <a:xfrm>
            <a:off x="20" y="10"/>
            <a:ext cx="9272902" cy="6857990"/>
          </a:xfrm>
          <a:custGeom>
            <a:avLst/>
            <a:gdLst/>
            <a:ahLst/>
            <a:cxnLst/>
            <a:rect l="l" t="t" r="r" b="b"/>
            <a:pathLst>
              <a:path w="9272922" h="6858000">
                <a:moveTo>
                  <a:pt x="0" y="0"/>
                </a:moveTo>
                <a:lnTo>
                  <a:pt x="1733417" y="0"/>
                </a:lnTo>
                <a:lnTo>
                  <a:pt x="3307976" y="0"/>
                </a:lnTo>
                <a:lnTo>
                  <a:pt x="8126249" y="0"/>
                </a:lnTo>
                <a:lnTo>
                  <a:pt x="8138896" y="31774"/>
                </a:lnTo>
                <a:cubicBezTo>
                  <a:pt x="9193904" y="2682457"/>
                  <a:pt x="9193904" y="2682457"/>
                  <a:pt x="9193904" y="2682457"/>
                </a:cubicBezTo>
                <a:cubicBezTo>
                  <a:pt x="9299262" y="2988100"/>
                  <a:pt x="9299262" y="3446565"/>
                  <a:pt x="9193904" y="3752208"/>
                </a:cubicBezTo>
                <a:cubicBezTo>
                  <a:pt x="8709916" y="4968215"/>
                  <a:pt x="8331802" y="5918220"/>
                  <a:pt x="8036400" y="6660411"/>
                </a:cubicBezTo>
                <a:lnTo>
                  <a:pt x="7957938" y="6857542"/>
                </a:lnTo>
                <a:lnTo>
                  <a:pt x="3307976" y="6857542"/>
                </a:lnTo>
                <a:lnTo>
                  <a:pt x="3307976" y="6858000"/>
                </a:lnTo>
                <a:lnTo>
                  <a:pt x="0" y="6858000"/>
                </a:lnTo>
                <a:close/>
              </a:path>
            </a:pathLst>
          </a:custGeom>
        </p:spPr>
      </p:pic>
      <p:sp>
        <p:nvSpPr>
          <p:cNvPr id="10" name="Freeform 5">
            <a:extLst>
              <a:ext uri="{FF2B5EF4-FFF2-40B4-BE49-F238E27FC236}">
                <a16:creationId xmlns:a16="http://schemas.microsoft.com/office/drawing/2014/main" id="{50F864A1-23CF-4954-887F-3C4458622A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9160561" y="1348782"/>
            <a:ext cx="935037" cy="8243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91440" tIns="45720" rIns="91440" bIns="45720" numCol="1" anchor="t" anchorCtr="0" compatLnSpc="1">
            <a:prstTxWarp prst="textNoShape">
              <a:avLst/>
            </a:prstTxWarp>
          </a:bodyPr>
          <a:lstStyle/>
          <a:p>
            <a:endParaRPr lang="en-US"/>
          </a:p>
        </p:txBody>
      </p:sp>
      <p:sp>
        <p:nvSpPr>
          <p:cNvPr id="12" name="Freeform 5">
            <a:extLst>
              <a:ext uri="{FF2B5EF4-FFF2-40B4-BE49-F238E27FC236}">
                <a16:creationId xmlns:a16="http://schemas.microsoft.com/office/drawing/2014/main" id="{8D313E8C-7457-407E-BDA5-EACA44D382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9960661" y="1000124"/>
            <a:ext cx="762167" cy="6719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91440" tIns="45720" rIns="91440" bIns="45720" numCol="1" anchor="t" anchorCtr="0" compatLnSpc="1">
            <a:prstTxWarp prst="textNoShape">
              <a:avLst/>
            </a:prstTxWarp>
          </a:bodyPr>
          <a:lstStyle/>
          <a:p>
            <a:endParaRPr lang="en-US"/>
          </a:p>
        </p:txBody>
      </p:sp>
      <p:sp>
        <p:nvSpPr>
          <p:cNvPr id="13" name="テキスト ボックス 12">
            <a:extLst>
              <a:ext uri="{FF2B5EF4-FFF2-40B4-BE49-F238E27FC236}">
                <a16:creationId xmlns:a16="http://schemas.microsoft.com/office/drawing/2014/main" id="{2866FBB3-8539-4BFE-9D8F-B9FD5A5E2D63}"/>
              </a:ext>
            </a:extLst>
          </p:cNvPr>
          <p:cNvSpPr txBox="1"/>
          <p:nvPr/>
        </p:nvSpPr>
        <p:spPr>
          <a:xfrm>
            <a:off x="8915401" y="144927"/>
            <a:ext cx="3172926" cy="6568145"/>
          </a:xfrm>
          <a:prstGeom prst="rect">
            <a:avLst/>
          </a:prstGeom>
          <a:solidFill>
            <a:schemeClr val="bg1"/>
          </a:solidFill>
        </p:spPr>
        <p:txBody>
          <a:bodyPr wrap="square">
            <a:spAutoFit/>
          </a:bodyPr>
          <a:lstStyle/>
          <a:p>
            <a:pPr algn="ctr">
              <a:lnSpc>
                <a:spcPct val="150000"/>
              </a:lnSpc>
            </a:pPr>
            <a:endParaRPr lang="en-US" altLang="ja-JP" sz="3600" b="1" dirty="0">
              <a:effectLst/>
              <a:latin typeface="Arial" panose="020B0604020202020204" pitchFamily="34" charset="0"/>
              <a:cs typeface="Arial" panose="020B0604020202020204" pitchFamily="34" charset="0"/>
            </a:endParaRPr>
          </a:p>
          <a:p>
            <a:pPr algn="ctr">
              <a:lnSpc>
                <a:spcPct val="150000"/>
              </a:lnSpc>
            </a:pPr>
            <a:endParaRPr lang="en-US" altLang="ja-JP" sz="3600" b="1" dirty="0">
              <a:latin typeface="Arial" panose="020B0604020202020204" pitchFamily="34" charset="0"/>
              <a:cs typeface="Arial" panose="020B0604020202020204" pitchFamily="34" charset="0"/>
            </a:endParaRPr>
          </a:p>
          <a:p>
            <a:pPr algn="ctr">
              <a:lnSpc>
                <a:spcPct val="150000"/>
              </a:lnSpc>
            </a:pPr>
            <a:endParaRPr lang="en-US" altLang="ja-JP" sz="3600" b="1" dirty="0">
              <a:effectLst/>
              <a:latin typeface="Arial" panose="020B0604020202020204" pitchFamily="34" charset="0"/>
              <a:cs typeface="Arial" panose="020B0604020202020204" pitchFamily="34" charset="0"/>
            </a:endParaRPr>
          </a:p>
          <a:p>
            <a:pPr algn="ctr">
              <a:lnSpc>
                <a:spcPct val="150000"/>
              </a:lnSpc>
            </a:pPr>
            <a:r>
              <a:rPr lang="en-US" altLang="ja-JP" sz="3600" b="1" dirty="0" err="1">
                <a:effectLst/>
                <a:latin typeface="Arial" panose="020B0604020202020204" pitchFamily="34" charset="0"/>
                <a:cs typeface="Arial" panose="020B0604020202020204" pitchFamily="34" charset="0"/>
              </a:rPr>
              <a:t>Shime-kazari</a:t>
            </a:r>
            <a:r>
              <a:rPr lang="en-US" altLang="ja-JP" sz="3600" b="1" dirty="0">
                <a:effectLst/>
                <a:latin typeface="Arial" panose="020B0604020202020204" pitchFamily="34" charset="0"/>
                <a:cs typeface="Arial" panose="020B0604020202020204" pitchFamily="34" charset="0"/>
              </a:rPr>
              <a:t> </a:t>
            </a:r>
          </a:p>
          <a:p>
            <a:pPr algn="ctr">
              <a:lnSpc>
                <a:spcPct val="150000"/>
              </a:lnSpc>
            </a:pPr>
            <a:endParaRPr lang="en-US" altLang="ja-JP" sz="2800" b="1" dirty="0">
              <a:latin typeface="Arial" panose="020B0604020202020204" pitchFamily="34" charset="0"/>
              <a:cs typeface="Arial" panose="020B0604020202020204" pitchFamily="34" charset="0"/>
            </a:endParaRPr>
          </a:p>
          <a:p>
            <a:pPr algn="ctr">
              <a:lnSpc>
                <a:spcPct val="150000"/>
              </a:lnSpc>
            </a:pPr>
            <a:endParaRPr lang="en-US" altLang="ja-JP" sz="2800" b="1" dirty="0">
              <a:effectLst/>
              <a:latin typeface="Arial" panose="020B0604020202020204" pitchFamily="34" charset="0"/>
              <a:cs typeface="Arial" panose="020B0604020202020204" pitchFamily="34" charset="0"/>
            </a:endParaRPr>
          </a:p>
          <a:p>
            <a:pPr algn="ctr">
              <a:lnSpc>
                <a:spcPct val="150000"/>
              </a:lnSpc>
            </a:pPr>
            <a:endParaRPr lang="en-US" altLang="ja-JP" sz="2800" b="1" dirty="0">
              <a:latin typeface="Arial" panose="020B0604020202020204" pitchFamily="34" charset="0"/>
              <a:cs typeface="Arial" panose="020B0604020202020204" pitchFamily="34" charset="0"/>
            </a:endParaRPr>
          </a:p>
          <a:p>
            <a:pPr algn="ctr">
              <a:lnSpc>
                <a:spcPct val="150000"/>
              </a:lnSpc>
            </a:pPr>
            <a:endParaRPr lang="en-US" altLang="ja-JP" sz="2800" b="1" dirty="0">
              <a:effectLst/>
              <a:latin typeface="Arial" panose="020B0604020202020204" pitchFamily="34" charset="0"/>
              <a:cs typeface="Arial" panose="020B0604020202020204" pitchFamily="34" charset="0"/>
            </a:endParaRPr>
          </a:p>
          <a:p>
            <a:pPr algn="ctr">
              <a:lnSpc>
                <a:spcPct val="150000"/>
              </a:lnSpc>
            </a:pPr>
            <a:endParaRPr lang="en-US" altLang="ja-JP" sz="2800" b="1" dirty="0">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805260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図 2" descr="敷物 が含まれている画像&#10;&#10;自動的に生成された説明">
            <a:extLst>
              <a:ext uri="{FF2B5EF4-FFF2-40B4-BE49-F238E27FC236}">
                <a16:creationId xmlns:a16="http://schemas.microsoft.com/office/drawing/2014/main" id="{0C0133EF-9313-4B30-A48A-AC58E8C765E2}"/>
              </a:ext>
            </a:extLst>
          </p:cNvPr>
          <p:cNvPicPr>
            <a:picLocks noChangeAspect="1"/>
          </p:cNvPicPr>
          <p:nvPr/>
        </p:nvPicPr>
        <p:blipFill rotWithShape="1">
          <a:blip r:embed="rId3">
            <a:extLst>
              <a:ext uri="{28A0092B-C50C-407E-A947-70E740481C1C}">
                <a14:useLocalDpi xmlns:a14="http://schemas.microsoft.com/office/drawing/2010/main" val="0"/>
              </a:ext>
            </a:extLst>
          </a:blip>
          <a:srcRect l="13237" t="-13" r="56655" b="2946"/>
          <a:stretch/>
        </p:blipFill>
        <p:spPr>
          <a:xfrm rot="5400000">
            <a:off x="2783918" y="-2577662"/>
            <a:ext cx="6624164" cy="12013324"/>
          </a:xfrm>
          <a:prstGeom prst="rect">
            <a:avLst/>
          </a:prstGeom>
        </p:spPr>
      </p:pic>
    </p:spTree>
    <p:extLst>
      <p:ext uri="{BB962C8B-B14F-4D97-AF65-F5344CB8AC3E}">
        <p14:creationId xmlns:p14="http://schemas.microsoft.com/office/powerpoint/2010/main" val="13476476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建物の屋根の家&#10;&#10;中程度の精度で自動的に生成された説明">
            <a:extLst>
              <a:ext uri="{FF2B5EF4-FFF2-40B4-BE49-F238E27FC236}">
                <a16:creationId xmlns:a16="http://schemas.microsoft.com/office/drawing/2014/main" id="{1F6817A8-AAEA-4409-959F-33503DCF23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テキスト ボックス 6">
            <a:extLst>
              <a:ext uri="{FF2B5EF4-FFF2-40B4-BE49-F238E27FC236}">
                <a16:creationId xmlns:a16="http://schemas.microsoft.com/office/drawing/2014/main" id="{2EA89861-92D9-4F8D-A6DE-DC128E5133D0}"/>
              </a:ext>
            </a:extLst>
          </p:cNvPr>
          <p:cNvSpPr txBox="1"/>
          <p:nvPr/>
        </p:nvSpPr>
        <p:spPr>
          <a:xfrm>
            <a:off x="5057142" y="5899612"/>
            <a:ext cx="3238021" cy="707886"/>
          </a:xfrm>
          <a:prstGeom prst="rect">
            <a:avLst/>
          </a:prstGeom>
          <a:solidFill>
            <a:schemeClr val="bg1">
              <a:lumMod val="50000"/>
            </a:schemeClr>
          </a:solidFill>
          <a:ln>
            <a:solidFill>
              <a:schemeClr val="bg1">
                <a:lumMod val="50000"/>
              </a:schemeClr>
            </a:solidFill>
          </a:ln>
        </p:spPr>
        <p:style>
          <a:lnRef idx="2">
            <a:schemeClr val="dk1"/>
          </a:lnRef>
          <a:fillRef idx="1">
            <a:schemeClr val="lt1"/>
          </a:fillRef>
          <a:effectRef idx="0">
            <a:schemeClr val="dk1"/>
          </a:effectRef>
          <a:fontRef idx="minor">
            <a:schemeClr val="dk1"/>
          </a:fontRef>
        </p:style>
        <p:txBody>
          <a:bodyPr wrap="square">
            <a:spAutoFit/>
          </a:bodyPr>
          <a:lstStyle/>
          <a:p>
            <a:r>
              <a:rPr lang="en-US" altLang="ja-JP" sz="4000" b="1" dirty="0" err="1">
                <a:solidFill>
                  <a:schemeClr val="bg1"/>
                </a:solidFill>
                <a:effectLst/>
                <a:latin typeface="Arial" panose="020B0604020202020204" pitchFamily="34" charset="0"/>
                <a:cs typeface="Arial" panose="020B0604020202020204" pitchFamily="34" charset="0"/>
              </a:rPr>
              <a:t>Kado-matsu</a:t>
            </a:r>
            <a:endParaRPr lang="en-US" altLang="ja-JP" sz="4000" b="1" dirty="0">
              <a:solidFill>
                <a:schemeClr val="bg1"/>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02121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図 2" descr="草, 屋外, フェンス, 座る が含まれている画像&#10;&#10;自動的に生成された説明">
            <a:extLst>
              <a:ext uri="{FF2B5EF4-FFF2-40B4-BE49-F238E27FC236}">
                <a16:creationId xmlns:a16="http://schemas.microsoft.com/office/drawing/2014/main" id="{AAA0211C-745D-4871-A9F0-90CA1CDC46F1}"/>
              </a:ext>
            </a:extLst>
          </p:cNvPr>
          <p:cNvPicPr>
            <a:picLocks noChangeAspect="1"/>
          </p:cNvPicPr>
          <p:nvPr/>
        </p:nvPicPr>
        <p:blipFill rotWithShape="1">
          <a:blip r:embed="rId3">
            <a:extLst>
              <a:ext uri="{28A0092B-C50C-407E-A947-70E740481C1C}">
                <a14:useLocalDpi xmlns:a14="http://schemas.microsoft.com/office/drawing/2010/main" val="0"/>
              </a:ext>
            </a:extLst>
          </a:blip>
          <a:srcRect l="22729" r="46221"/>
          <a:stretch/>
        </p:blipFill>
        <p:spPr>
          <a:xfrm rot="5400000">
            <a:off x="2839618" y="-2469250"/>
            <a:ext cx="6512763" cy="11798300"/>
          </a:xfrm>
          <a:prstGeom prst="rect">
            <a:avLst/>
          </a:prstGeom>
        </p:spPr>
      </p:pic>
    </p:spTree>
    <p:extLst>
      <p:ext uri="{BB962C8B-B14F-4D97-AF65-F5344CB8AC3E}">
        <p14:creationId xmlns:p14="http://schemas.microsoft.com/office/powerpoint/2010/main" val="5899972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図 4" descr="木, 猫, 鳥 が含まれている画像&#10;&#10;自動的に生成された説明">
            <a:extLst>
              <a:ext uri="{FF2B5EF4-FFF2-40B4-BE49-F238E27FC236}">
                <a16:creationId xmlns:a16="http://schemas.microsoft.com/office/drawing/2014/main" id="{CA58651B-0D2B-4091-BD6B-DB00D310F5EB}"/>
              </a:ext>
            </a:extLst>
          </p:cNvPr>
          <p:cNvPicPr>
            <a:picLocks noChangeAspect="1"/>
          </p:cNvPicPr>
          <p:nvPr/>
        </p:nvPicPr>
        <p:blipFill rotWithShape="1">
          <a:blip r:embed="rId3">
            <a:extLst>
              <a:ext uri="{28A0092B-C50C-407E-A947-70E740481C1C}">
                <a14:useLocalDpi xmlns:a14="http://schemas.microsoft.com/office/drawing/2010/main" val="0"/>
              </a:ext>
            </a:extLst>
          </a:blip>
          <a:srcRect r="20654" b="1"/>
          <a:stretch/>
        </p:blipFill>
        <p:spPr>
          <a:xfrm rot="5400000">
            <a:off x="-837209" y="2014041"/>
            <a:ext cx="5707537" cy="4046132"/>
          </a:xfrm>
          <a:prstGeom prst="rect">
            <a:avLst/>
          </a:prstGeom>
        </p:spPr>
      </p:pic>
      <p:pic>
        <p:nvPicPr>
          <p:cNvPr id="4" name="図 3" descr="屋外, テーブル, 座る, 草 が含まれている画像&#10;&#10;自動的に生成された説明">
            <a:extLst>
              <a:ext uri="{FF2B5EF4-FFF2-40B4-BE49-F238E27FC236}">
                <a16:creationId xmlns:a16="http://schemas.microsoft.com/office/drawing/2014/main" id="{FAE0DEC8-CD10-41F3-A87A-625989A2DA4C}"/>
              </a:ext>
            </a:extLst>
          </p:cNvPr>
          <p:cNvPicPr>
            <a:picLocks noChangeAspect="1"/>
          </p:cNvPicPr>
          <p:nvPr/>
        </p:nvPicPr>
        <p:blipFill rotWithShape="1">
          <a:blip r:embed="rId4">
            <a:extLst>
              <a:ext uri="{28A0092B-C50C-407E-A947-70E740481C1C}">
                <a14:useLocalDpi xmlns:a14="http://schemas.microsoft.com/office/drawing/2010/main" val="0"/>
              </a:ext>
            </a:extLst>
          </a:blip>
          <a:srcRect t="17670" r="2" b="2647"/>
          <a:stretch/>
        </p:blipFill>
        <p:spPr>
          <a:xfrm>
            <a:off x="4094960" y="10"/>
            <a:ext cx="4029005" cy="5707527"/>
          </a:xfrm>
          <a:prstGeom prst="rect">
            <a:avLst/>
          </a:prstGeom>
        </p:spPr>
      </p:pic>
      <p:pic>
        <p:nvPicPr>
          <p:cNvPr id="3" name="図 2" descr="犬, 座る, 小さい, テーブル が含まれている画像&#10;&#10;自動的に生成された説明">
            <a:extLst>
              <a:ext uri="{FF2B5EF4-FFF2-40B4-BE49-F238E27FC236}">
                <a16:creationId xmlns:a16="http://schemas.microsoft.com/office/drawing/2014/main" id="{75AF7B9C-40DE-4602-9484-77EE396FC2CC}"/>
              </a:ext>
            </a:extLst>
          </p:cNvPr>
          <p:cNvPicPr>
            <a:picLocks noChangeAspect="1"/>
          </p:cNvPicPr>
          <p:nvPr/>
        </p:nvPicPr>
        <p:blipFill rotWithShape="1">
          <a:blip r:embed="rId5">
            <a:extLst>
              <a:ext uri="{28A0092B-C50C-407E-A947-70E740481C1C}">
                <a14:useLocalDpi xmlns:a14="http://schemas.microsoft.com/office/drawing/2010/main" val="0"/>
              </a:ext>
            </a:extLst>
          </a:blip>
          <a:srcRect r="19991"/>
          <a:stretch/>
        </p:blipFill>
        <p:spPr>
          <a:xfrm rot="5400000">
            <a:off x="7331905" y="2030780"/>
            <a:ext cx="5707537" cy="4012654"/>
          </a:xfrm>
          <a:prstGeom prst="rect">
            <a:avLst/>
          </a:prstGeom>
        </p:spPr>
      </p:pic>
    </p:spTree>
    <p:extLst>
      <p:ext uri="{BB962C8B-B14F-4D97-AF65-F5344CB8AC3E}">
        <p14:creationId xmlns:p14="http://schemas.microsoft.com/office/powerpoint/2010/main" val="3906229287"/>
      </p:ext>
    </p:extLst>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3122</TotalTime>
  <Words>2598</Words>
  <Application>Microsoft Office PowerPoint</Application>
  <PresentationFormat>ワイド画面</PresentationFormat>
  <Paragraphs>325</Paragraphs>
  <Slides>35</Slides>
  <Notes>35</Notes>
  <HiddenSlides>0</HiddenSlides>
  <MMClips>0</MMClips>
  <ScaleCrop>false</ScaleCrop>
  <HeadingPairs>
    <vt:vector size="6" baseType="variant">
      <vt:variant>
        <vt:lpstr>使用されているフォント</vt:lpstr>
      </vt:variant>
      <vt:variant>
        <vt:i4>10</vt:i4>
      </vt:variant>
      <vt:variant>
        <vt:lpstr>テーマ</vt:lpstr>
      </vt:variant>
      <vt:variant>
        <vt:i4>1</vt:i4>
      </vt:variant>
      <vt:variant>
        <vt:lpstr>スライド タイトル</vt:lpstr>
      </vt:variant>
      <vt:variant>
        <vt:i4>35</vt:i4>
      </vt:variant>
    </vt:vector>
  </HeadingPairs>
  <TitlesOfParts>
    <vt:vector size="46" baseType="lpstr">
      <vt:lpstr>Hiragino Kaku Gothic Pro</vt:lpstr>
      <vt:lpstr>ＭＳ Ｐゴシック</vt:lpstr>
      <vt:lpstr>游ゴシック</vt:lpstr>
      <vt:lpstr>游ゴシック Light</vt:lpstr>
      <vt:lpstr>游明朝</vt:lpstr>
      <vt:lpstr>Abadi</vt:lpstr>
      <vt:lpstr>Arial</vt:lpstr>
      <vt:lpstr>Calibri</vt:lpstr>
      <vt:lpstr>Century</vt:lpstr>
      <vt:lpstr>Gill Sans MT</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sakagami michiko</dc:creator>
  <cp:lastModifiedBy>1918</cp:lastModifiedBy>
  <cp:revision>64</cp:revision>
  <dcterms:created xsi:type="dcterms:W3CDTF">2022-02-02T16:09:50Z</dcterms:created>
  <dcterms:modified xsi:type="dcterms:W3CDTF">2022-03-02T11:17:45Z</dcterms:modified>
</cp:coreProperties>
</file>